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7A11B-BCDC-D345-87CF-18CD2A58F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E92F1A-F688-154D-AA5E-1C34A947F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49279-D438-1D42-824F-E49324D5D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C2FE-81D5-E342-B97C-82E0412544B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42DF2-044F-1647-A835-8C9073C09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4D730-61D2-3542-9BDC-2ECC245AD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FF30-542F-B547-BD87-021F15A11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72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41615-6B95-9A4C-A52E-4F350EB09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F3F751-8B7F-054D-980E-23134D81F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61EDD-C4B8-6946-B3AD-D39ACFA04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C2FE-81D5-E342-B97C-82E0412544B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074FE-034F-0F40-8B0A-6B64DE0B2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63D8F-60B8-144F-874A-84C6B3C43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FF30-542F-B547-BD87-021F15A11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18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D37CA6-F6EA-C94D-98E6-3BDB1300E2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A0C10F-5B23-4B4C-8A9E-22E09A3D4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FEDD9-0485-7F4D-A71F-8E1BFD817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C2FE-81D5-E342-B97C-82E0412544B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428A3-9415-6448-8C21-6EC336693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C8862-3450-4242-B1C7-949893C97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FF30-542F-B547-BD87-021F15A11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40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0B71C-39BD-9A46-8FA7-4D50F4EC9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C774A-8B5A-6C46-A1C6-D578D3D8B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67928-E474-BA4B-BCF7-796F71BF4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C2FE-81D5-E342-B97C-82E0412544B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FEDED-A42E-5F4A-843E-CA71F909E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2E3A9-383D-A642-BE9A-BFC4A3C34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FF30-542F-B547-BD87-021F15A11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2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9AE39-0BE6-EF4C-A612-956E7D37B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E32B0D-6C48-0149-8EFF-7EB3BAE53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5D508-3408-1C4B-88E5-0AD0D7B14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C2FE-81D5-E342-B97C-82E0412544B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A84BE-5667-5944-A0DE-7646264A5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9242F-E131-744A-A1EA-1AE3E5CD9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FF30-542F-B547-BD87-021F15A11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8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5CFF2-4EF9-DE43-A952-C3BBD8F30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AE253-E046-BD47-950C-7A56E5D93C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D55405-1013-8A4F-A0C6-0A342B78F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E8CEA-96B6-2447-B83E-C5E84B739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C2FE-81D5-E342-B97C-82E0412544B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65675-8BA5-3940-9F8C-8423151BD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2FF093-997F-D042-9B3C-137F62948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FF30-542F-B547-BD87-021F15A11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7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30507-C3F2-154E-9CB9-F2709A25D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EB51E-36D4-D346-A907-18B5A80E7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3422A4-C3C2-D748-A36C-B76A66B3F3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9628E6-2945-B749-8DF8-178A90EF5F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AEEFDC-7093-7346-B694-B75FEC1E71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C8E5CD-13F0-6743-B207-B0ADDC410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C2FE-81D5-E342-B97C-82E0412544B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4F00D0-EDD5-F944-8F6F-D16404AE7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E17479-C942-0444-86D5-77020778F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FF30-542F-B547-BD87-021F15A11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58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3CA7F-C115-6A43-BB5B-74049C072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E46059-F39D-3445-88FA-265A25973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C2FE-81D5-E342-B97C-82E0412544B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C79E31-6EFD-7449-9BD1-C282C8482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7A0105-B0AC-544E-81EF-E97F21469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FF30-542F-B547-BD87-021F15A11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6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A85616-1E79-284B-8CC0-560CF0F26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C2FE-81D5-E342-B97C-82E0412544B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EAD07D-1F8C-7747-9E8B-DD8361561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A977F7-1576-E941-A9F6-42E9978DC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FF30-542F-B547-BD87-021F15A11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31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135D0-60A9-474E-9A90-C1FCFF275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79C94-279C-6A4C-BFBF-67F01EE81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C7DE3D-9B42-6D4A-9886-1E2C66B1D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56425F-70C9-9C43-B222-1940AAA6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C2FE-81D5-E342-B97C-82E0412544B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61693F-A47E-614E-996E-9A6F786AD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827C4-3D13-2B42-91BD-9A6AAF410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FF30-542F-B547-BD87-021F15A11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8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5AB15-0BA9-B941-8B4A-23268A4A5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BE3437-4169-A24C-A216-7BC4F6D4B8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2C5C7F-9A3E-454F-84EC-8714BADA1A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045D6C-03DE-014A-845D-98227CEED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C2FE-81D5-E342-B97C-82E0412544B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92B231-581F-B54D-A8F9-6C47A4C9F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5F96EE-39DC-A04C-8E09-BE7EB687B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FF30-542F-B547-BD87-021F15A11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1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1F2DCD-631C-0E46-B1C8-9661C316E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C7A35F-91E5-9847-A906-FD76EB06C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666F6-AC53-5F4F-BB4C-44454A253D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0C2FE-81D5-E342-B97C-82E0412544B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F6E3A-0E76-3949-A87C-ECB49ED262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89E7B-1517-5448-A125-EBDF5757FC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7FF30-542F-B547-BD87-021F15A11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76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25FFF6-A234-3E4C-BB7B-D216C4FF3748}"/>
              </a:ext>
            </a:extLst>
          </p:cNvPr>
          <p:cNvSpPr/>
          <p:nvPr/>
        </p:nvSpPr>
        <p:spPr>
          <a:xfrm>
            <a:off x="3907234" y="0"/>
            <a:ext cx="40791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Scarlet Ibis in Mangrove Tree at Sunset</a:t>
            </a:r>
          </a:p>
          <a:p>
            <a:pPr algn="ctr"/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Edward Rooks 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rg_hi">
            <a:extLst>
              <a:ext uri="{FF2B5EF4-FFF2-40B4-BE49-F238E27FC236}">
                <a16:creationId xmlns:a16="http://schemas.microsoft.com/office/drawing/2014/main" id="{EF7CDF2C-DFA3-474A-9B3E-1ABFCEBD1226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7205" y="646330"/>
            <a:ext cx="9344805" cy="6103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3098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2020-09-11T19:14:52Z</dcterms:created>
  <dcterms:modified xsi:type="dcterms:W3CDTF">2020-09-11T19:18:09Z</dcterms:modified>
</cp:coreProperties>
</file>