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4599"/>
  </p:normalViewPr>
  <p:slideViewPr>
    <p:cSldViewPr snapToGrid="0" snapToObjects="1">
      <p:cViewPr varScale="1">
        <p:scale>
          <a:sx n="112" d="100"/>
          <a:sy n="112" d="100"/>
        </p:scale>
        <p:origin x="57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501E9B-0F65-7E45-83D8-A6BDC39634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5F0B95-6656-7F49-A6DF-8ED7D1F913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CA34B3-C9B5-364C-AFF7-F77ADBEA2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7B3CE-7CF2-8E4F-B15A-0269271D5EE7}" type="datetimeFigureOut">
              <a:rPr lang="en-US" smtClean="0"/>
              <a:t>9/11/20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3460D1-7B48-9248-8621-F70E51BFBA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5C432D-72C8-F64B-AC35-8483BCA39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7BAAA-249D-0145-B224-0FEFC75ACB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238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17721B-F4E9-BA48-8CFA-A59BB3E7A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5A28A1-0A11-D545-92A0-AED41D2EE4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349799-74BB-E14F-B016-3179E21549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7B3CE-7CF2-8E4F-B15A-0269271D5EE7}" type="datetimeFigureOut">
              <a:rPr lang="en-US" smtClean="0"/>
              <a:t>9/11/20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168B0D-C0CB-8345-B32E-C85E95C9DF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693079-BEEC-174A-8A41-A05DC399F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7BAAA-249D-0145-B224-0FEFC75ACB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206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AA6DCE4-13A0-F041-8895-DD125AD25C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C5AC6D-BF5D-874D-8806-3F57D2B410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C471C7-401E-7C48-AAE8-478F6B87AB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7B3CE-7CF2-8E4F-B15A-0269271D5EE7}" type="datetimeFigureOut">
              <a:rPr lang="en-US" smtClean="0"/>
              <a:t>9/11/20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755639-3500-7B41-8666-3CCE23DBA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45B530-0302-774E-A561-DB02E22BD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7BAAA-249D-0145-B224-0FEFC75ACB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409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2FC84-B874-BE44-891F-4BB7FAE11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6809EC-2382-B840-9C66-D08125079D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3F33CD-CA5C-084E-AB84-6D7B78F9A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7B3CE-7CF2-8E4F-B15A-0269271D5EE7}" type="datetimeFigureOut">
              <a:rPr lang="en-US" smtClean="0"/>
              <a:t>9/11/20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B87FAB-A11D-824B-BBAC-A2BBA81E7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61D457-CE86-1F4A-BB15-54228B560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7BAAA-249D-0145-B224-0FEFC75ACB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361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90DF44-78A8-3B49-AAB5-8D255A1B6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C89C5F-2002-484E-8E6C-22F28F3AE0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FC4414-A37C-B845-98EA-3B9573B5F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7B3CE-7CF2-8E4F-B15A-0269271D5EE7}" type="datetimeFigureOut">
              <a:rPr lang="en-US" smtClean="0"/>
              <a:t>9/11/20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C58957-EA30-6849-8CC0-5BD2E4E7F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49E963-49FC-7C4A-8149-5B42EC648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7BAAA-249D-0145-B224-0FEFC75ACB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877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47D80-B36F-9745-B26B-A3C20A89C4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EF5119-6524-4D41-BE64-53F8F3B515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083467-6499-AE4E-B88B-1A840AA525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E60FEF-2093-4F4C-84C9-FC5D6294AE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7B3CE-7CF2-8E4F-B15A-0269271D5EE7}" type="datetimeFigureOut">
              <a:rPr lang="en-US" smtClean="0"/>
              <a:t>9/11/20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807BC9-C54C-AF47-9B14-A7667BEFA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798277-C9F2-F34C-B124-3A6916161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7BAAA-249D-0145-B224-0FEFC75ACB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73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DCC67C-877A-0E41-A2D8-3D5012DBE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AFCE0D-4DF4-8143-A5D7-49B12A10E4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74EFC7-EB09-424A-B14E-37A3CA2D5A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56494F-DC57-2E47-ACC3-E6A1C951A9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8EFC70-5CCC-094C-AAF4-49E325A8F2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D066078-1EFD-4042-96F7-53DD3B61D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7B3CE-7CF2-8E4F-B15A-0269271D5EE7}" type="datetimeFigureOut">
              <a:rPr lang="en-US" smtClean="0"/>
              <a:t>9/11/20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95A0F0C-A986-1B40-88F1-64DA5BC54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D4EE4C-B8A2-BF41-8F11-86A98B573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7BAAA-249D-0145-B224-0FEFC75ACB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424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14D748-8BB8-1846-9526-46599745A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8DFDAD-AF87-754E-B506-FFCCE45347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7B3CE-7CF2-8E4F-B15A-0269271D5EE7}" type="datetimeFigureOut">
              <a:rPr lang="en-US" smtClean="0"/>
              <a:t>9/11/20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3762BE-B815-7F45-B142-386AA87A0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3F382B-DAF1-A242-9470-AB8869891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7BAAA-249D-0145-B224-0FEFC75ACB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413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0454D99-03D6-3C45-B6C7-FF07F840C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7B3CE-7CF2-8E4F-B15A-0269271D5EE7}" type="datetimeFigureOut">
              <a:rPr lang="en-US" smtClean="0"/>
              <a:t>9/11/20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47809BF-BC17-7041-843E-144E47E99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9328B1-B565-1A49-98A1-8088D21FF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7BAAA-249D-0145-B224-0FEFC75ACB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672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4E56F8-46FE-E447-A07E-560E98663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40A95E-6D4C-6E4E-9F55-B1D3285993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A8A62D-96C8-B14C-8AA5-9DAF9C7EC3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FCC0B2-31D5-B547-949A-9579F12EE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7B3CE-7CF2-8E4F-B15A-0269271D5EE7}" type="datetimeFigureOut">
              <a:rPr lang="en-US" smtClean="0"/>
              <a:t>9/11/20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AAFC0A-B820-4144-ACAF-8C547A72D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C0349F-7C21-D74C-A526-23FAF4236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7BAAA-249D-0145-B224-0FEFC75ACB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284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2758E8-EE3D-0E43-A421-B4CB97B51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533A75E-8F27-404C-B4D7-240B28175D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F0824A-D607-7E44-B6EF-DDEA9EFBAA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E5F009-DF80-DC4A-B049-799666AF6A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7B3CE-7CF2-8E4F-B15A-0269271D5EE7}" type="datetimeFigureOut">
              <a:rPr lang="en-US" smtClean="0"/>
              <a:t>9/11/20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07520D-338E-9E4A-A91D-887B85D00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AFDEF6-5AE3-C14E-A05D-784C01071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7BAAA-249D-0145-B224-0FEFC75ACB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169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132E335-FD16-D341-B8C3-E1195E3F78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6F28F6-5393-9F4A-B0D9-105E4B6298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DA6BA1-8770-184A-A756-A39E298FF5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17B3CE-7CF2-8E4F-B15A-0269271D5EE7}" type="datetimeFigureOut">
              <a:rPr lang="en-US" smtClean="0"/>
              <a:t>9/11/20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C5D9EF-BD02-9747-9122-D993533AD5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87DA72-3F55-324D-BCA3-016C3DC3AB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47BAAA-249D-0145-B224-0FEFC75ACB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610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Relationship Id="rId9" Type="http://schemas.openxmlformats.org/officeDocument/2006/relationships/image" Target="../media/image3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jpeg"/><Relationship Id="rId4" Type="http://schemas.openxmlformats.org/officeDocument/2006/relationships/image" Target="../media/image36.jpeg"/><Relationship Id="rId9" Type="http://schemas.openxmlformats.org/officeDocument/2006/relationships/image" Target="../media/image4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200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99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397C68-0C28-3842-B0C6-0097B0CA6A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0074" y="2506666"/>
            <a:ext cx="10932795" cy="2387600"/>
          </a:xfrm>
          <a:ln>
            <a:noFill/>
          </a:ln>
        </p:spPr>
        <p:txBody>
          <a:bodyPr>
            <a:noAutofit/>
          </a:bodyPr>
          <a:lstStyle/>
          <a:p>
            <a:r>
              <a:rPr lang="en-US" sz="15000" dirty="0">
                <a:ln>
                  <a:solidFill>
                    <a:schemeClr val="tx1"/>
                  </a:solidFill>
                </a:ln>
                <a:blipFill>
                  <a:blip r:embed="rId2"/>
                  <a:stretch>
                    <a:fillRect/>
                  </a:stretch>
                </a:blipFill>
                <a:latin typeface="Stencil" pitchFamily="82" charset="77"/>
              </a:rPr>
              <a:t>Color Symbolism</a:t>
            </a:r>
          </a:p>
        </p:txBody>
      </p:sp>
    </p:spTree>
    <p:extLst>
      <p:ext uri="{BB962C8B-B14F-4D97-AF65-F5344CB8AC3E}">
        <p14:creationId xmlns:p14="http://schemas.microsoft.com/office/powerpoint/2010/main" val="20036671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e Spiritual Meaning of Green And How To Interpret It">
            <a:extLst>
              <a:ext uri="{FF2B5EF4-FFF2-40B4-BE49-F238E27FC236}">
                <a16:creationId xmlns:a16="http://schemas.microsoft.com/office/drawing/2014/main" id="{367630F4-16E0-3447-950C-C3E1CA73F692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4210" y="276819"/>
            <a:ext cx="2743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eaning of The Color Green |">
            <a:extLst>
              <a:ext uri="{FF2B5EF4-FFF2-40B4-BE49-F238E27FC236}">
                <a16:creationId xmlns:a16="http://schemas.microsoft.com/office/drawing/2014/main" id="{D295837D-5F6A-7040-B84A-6672E34803A9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5330" y="276819"/>
            <a:ext cx="2743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5 Better Ways to Say 'Green' | Merriam-Webster">
            <a:extLst>
              <a:ext uri="{FF2B5EF4-FFF2-40B4-BE49-F238E27FC236}">
                <a16:creationId xmlns:a16="http://schemas.microsoft.com/office/drawing/2014/main" id="{A4105572-20C2-EB4F-91C0-BCA224E9CC60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0670" y="3158754"/>
            <a:ext cx="2743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uper Healthy Green Smoothie - Further Food">
            <a:extLst>
              <a:ext uri="{FF2B5EF4-FFF2-40B4-BE49-F238E27FC236}">
                <a16:creationId xmlns:a16="http://schemas.microsoft.com/office/drawing/2014/main" id="{01DABB0F-15CE-5248-8DCD-9D3473C57C02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0670" y="276819"/>
            <a:ext cx="2743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Egrow 200pcs/pack four leaf seeds bonsai seedsplant green plants bonsai four  leaf clover bonsai decor Sale - Banggood.com">
            <a:extLst>
              <a:ext uri="{FF2B5EF4-FFF2-40B4-BE49-F238E27FC236}">
                <a16:creationId xmlns:a16="http://schemas.microsoft.com/office/drawing/2014/main" id="{B09073C4-49F9-324A-B5DE-15229C8430AB}"/>
              </a:ext>
            </a:extLst>
          </p:cNvPr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4210" y="3158754"/>
            <a:ext cx="2743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Green eyed monster- envy | Green eyed monster, Monster eyes, Green">
            <a:extLst>
              <a:ext uri="{FF2B5EF4-FFF2-40B4-BE49-F238E27FC236}">
                <a16:creationId xmlns:a16="http://schemas.microsoft.com/office/drawing/2014/main" id="{DAD4A978-F351-6844-875E-6F89A056DABD}"/>
              </a:ext>
            </a:extLst>
          </p:cNvPr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20" y="3158754"/>
            <a:ext cx="2743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Green abstract money background from ... | Stock image | Colourbox">
            <a:extLst>
              <a:ext uri="{FF2B5EF4-FFF2-40B4-BE49-F238E27FC236}">
                <a16:creationId xmlns:a16="http://schemas.microsoft.com/office/drawing/2014/main" id="{A1058C53-F3B2-BF48-83D3-D48D8C727BC1}"/>
              </a:ext>
            </a:extLst>
          </p:cNvPr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20" y="276819"/>
            <a:ext cx="2743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Living Green, White Reduce, Reuse, Recycle, Repurpose Poster by Tina Lavoie">
            <a:extLst>
              <a:ext uri="{FF2B5EF4-FFF2-40B4-BE49-F238E27FC236}">
                <a16:creationId xmlns:a16="http://schemas.microsoft.com/office/drawing/2014/main" id="{B389DEC6-D1AE-D74D-B89A-89F979D0766C}"/>
              </a:ext>
            </a:extLst>
          </p:cNvPr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5330" y="3158754"/>
            <a:ext cx="2743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690D233-C9ED-814C-BF13-0C9AABDE5FE8}"/>
              </a:ext>
            </a:extLst>
          </p:cNvPr>
          <p:cNvSpPr txBox="1"/>
          <p:nvPr/>
        </p:nvSpPr>
        <p:spPr>
          <a:xfrm>
            <a:off x="176320" y="6035040"/>
            <a:ext cx="117822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ambria" panose="02040503050406030204" pitchFamily="18" charset="0"/>
              </a:rPr>
              <a:t>Nature, environment, health, well-being, good luck, renewal, youth, spring, generosity, wealth, jealousy, inexperience, envy, balance</a:t>
            </a:r>
          </a:p>
        </p:txBody>
      </p:sp>
    </p:spTree>
    <p:extLst>
      <p:ext uri="{BB962C8B-B14F-4D97-AF65-F5344CB8AC3E}">
        <p14:creationId xmlns:p14="http://schemas.microsoft.com/office/powerpoint/2010/main" val="31301346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690D233-C9ED-814C-BF13-0C9AABDE5FE8}"/>
              </a:ext>
            </a:extLst>
          </p:cNvPr>
          <p:cNvSpPr txBox="1"/>
          <p:nvPr/>
        </p:nvSpPr>
        <p:spPr>
          <a:xfrm>
            <a:off x="176320" y="6035040"/>
            <a:ext cx="117822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ambria" panose="02040503050406030204" pitchFamily="18" charset="0"/>
              </a:rPr>
              <a:t>Wealth, luxury, power, optimism, hope, courage, magic, wisdom, achievement, success</a:t>
            </a:r>
          </a:p>
        </p:txBody>
      </p:sp>
      <p:pic>
        <p:nvPicPr>
          <p:cNvPr id="2050" name="Picture 2" descr="Price of Gold Fundamental Daily Forecast - Dovish ECB Could Set a Weaker  Tone">
            <a:extLst>
              <a:ext uri="{FF2B5EF4-FFF2-40B4-BE49-F238E27FC236}">
                <a16:creationId xmlns:a16="http://schemas.microsoft.com/office/drawing/2014/main" id="{CF87D5F2-90D1-7444-9639-152D6A3A0C17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5060" y="3165626"/>
            <a:ext cx="2743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Luxury Texture Of Light Gold Leather Stock Photo, Picture And Royalty Free  Image. Image 14997453.">
            <a:extLst>
              <a:ext uri="{FF2B5EF4-FFF2-40B4-BE49-F238E27FC236}">
                <a16:creationId xmlns:a16="http://schemas.microsoft.com/office/drawing/2014/main" id="{5B146159-24AC-A143-8EEA-6E5F4F52E539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4790" y="276819"/>
            <a:ext cx="2743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Gold Luxury Satin Fabric Texture For Background Stock Photo, Picture And  Royalty Free Image. Image 107413857.">
            <a:extLst>
              <a:ext uri="{FF2B5EF4-FFF2-40B4-BE49-F238E27FC236}">
                <a16:creationId xmlns:a16="http://schemas.microsoft.com/office/drawing/2014/main" id="{A9C728C5-3291-E14F-BD56-A941A80F22F7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4790" y="3165626"/>
            <a:ext cx="2743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A4FBA2C-A25C-5445-9CF4-2233356A9C64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6195060" y="276819"/>
            <a:ext cx="2743200" cy="2743200"/>
          </a:xfrm>
          <a:prstGeom prst="rect">
            <a:avLst/>
          </a:prstGeom>
        </p:spPr>
      </p:pic>
      <p:pic>
        <p:nvPicPr>
          <p:cNvPr id="2056" name="Picture 8" descr="Wanted: Infinity Gauntlet. Working condition please. -Thanos">
            <a:extLst>
              <a:ext uri="{FF2B5EF4-FFF2-40B4-BE49-F238E27FC236}">
                <a16:creationId xmlns:a16="http://schemas.microsoft.com/office/drawing/2014/main" id="{BDA11EBD-BC79-6C4B-B3CD-8FF34135F501}"/>
              </a:ext>
            </a:extLst>
          </p:cNvPr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20" y="3165626"/>
            <a:ext cx="2743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D470839-29C3-1E44-80A1-9E8F9F05EF62}"/>
              </a:ext>
            </a:extLst>
          </p:cNvPr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9215330" y="3165626"/>
            <a:ext cx="2743200" cy="2743200"/>
          </a:xfrm>
          <a:prstGeom prst="rect">
            <a:avLst/>
          </a:prstGeom>
        </p:spPr>
      </p:pic>
      <p:pic>
        <p:nvPicPr>
          <p:cNvPr id="2058" name="Picture 10" descr="The Lord of Rings - One Ring of Power (Gold Black Silver) – Fox-Rings">
            <a:extLst>
              <a:ext uri="{FF2B5EF4-FFF2-40B4-BE49-F238E27FC236}">
                <a16:creationId xmlns:a16="http://schemas.microsoft.com/office/drawing/2014/main" id="{8D7F663C-147F-0444-95C5-018A7E93D5DB}"/>
              </a:ext>
            </a:extLst>
          </p:cNvPr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20" y="276819"/>
            <a:ext cx="2743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Maximilian lost treasure: Race to find £5m lost on ship 350 years ago |  World | News | Express.co.uk">
            <a:extLst>
              <a:ext uri="{FF2B5EF4-FFF2-40B4-BE49-F238E27FC236}">
                <a16:creationId xmlns:a16="http://schemas.microsoft.com/office/drawing/2014/main" id="{2B4C6859-F3DC-F748-91A1-2DDA6ACCD291}"/>
              </a:ext>
            </a:extLst>
          </p:cNvPr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5330" y="286516"/>
            <a:ext cx="2743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35703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690D233-C9ED-814C-BF13-0C9AABDE5FE8}"/>
              </a:ext>
            </a:extLst>
          </p:cNvPr>
          <p:cNvSpPr txBox="1"/>
          <p:nvPr/>
        </p:nvSpPr>
        <p:spPr>
          <a:xfrm>
            <a:off x="831110" y="6181071"/>
            <a:ext cx="105297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ambria" panose="02040503050406030204" pitchFamily="18" charset="0"/>
              </a:rPr>
              <a:t>Purity, birth, simplicity, cleanliness, peace, innocence, youth, good, cold, clinical</a:t>
            </a:r>
            <a:r>
              <a:rPr lang="en-US" sz="2000" dirty="0">
                <a:effectLst/>
                <a:latin typeface="Cambria" panose="02040503050406030204" pitchFamily="18" charset="0"/>
              </a:rPr>
              <a:t> </a:t>
            </a:r>
            <a:endParaRPr lang="en-US" sz="2000" dirty="0">
              <a:latin typeface="Cambria" panose="02040503050406030204" pitchFamily="18" charset="0"/>
            </a:endParaRPr>
          </a:p>
        </p:txBody>
      </p:sp>
      <p:pic>
        <p:nvPicPr>
          <p:cNvPr id="3074" name="Picture 2" descr="Winter | Winter snow wallpaper, Winter wonderland wallpaper, Winter  wallpaper">
            <a:extLst>
              <a:ext uri="{FF2B5EF4-FFF2-40B4-BE49-F238E27FC236}">
                <a16:creationId xmlns:a16="http://schemas.microsoft.com/office/drawing/2014/main" id="{BB848C73-1B81-7741-BCB1-FB2DC930DDD6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3641" y="276819"/>
            <a:ext cx="2743200" cy="27432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White Hospital Corridor, Visitor, Walks Stock Footage Video (100%  Royalty-free) 1013754413 | Shutterstock">
            <a:extLst>
              <a:ext uri="{FF2B5EF4-FFF2-40B4-BE49-F238E27FC236}">
                <a16:creationId xmlns:a16="http://schemas.microsoft.com/office/drawing/2014/main" id="{AE17DBE0-17A3-7F46-AEEE-828A6F717675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1952" y="276819"/>
            <a:ext cx="2743200" cy="27432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Girl With Smile On Cute Face Isolated On White. Innocence, Purity.. Stock  Photo, Picture And Royalty Free Image. Image 90330897.">
            <a:extLst>
              <a:ext uri="{FF2B5EF4-FFF2-40B4-BE49-F238E27FC236}">
                <a16:creationId xmlns:a16="http://schemas.microsoft.com/office/drawing/2014/main" id="{F1DA22DB-3CFE-B84C-A431-22C545046F4F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3641" y="3165626"/>
            <a:ext cx="2743200" cy="27432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eace Dove. A white dove with an olive branch in its beak and a sketchy  blue off , #Sponsored, #dove, #olive, #white, #Pea… | Peace dove, Royalty  free images, Doves">
            <a:extLst>
              <a:ext uri="{FF2B5EF4-FFF2-40B4-BE49-F238E27FC236}">
                <a16:creationId xmlns:a16="http://schemas.microsoft.com/office/drawing/2014/main" id="{5543A6CF-5760-9F4C-8C13-56708CC52FAD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4980" y="3165626"/>
            <a:ext cx="2743200" cy="27432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AB74B82-3B21-1344-BDDC-2286398D1C4D}"/>
              </a:ext>
            </a:extLst>
          </p:cNvPr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176320" y="276819"/>
            <a:ext cx="2743200" cy="27432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30" name="Picture 6" descr="Purity of a White Rose Flower Poster by Jennie Marie Schell">
            <a:extLst>
              <a:ext uri="{FF2B5EF4-FFF2-40B4-BE49-F238E27FC236}">
                <a16:creationId xmlns:a16="http://schemas.microsoft.com/office/drawing/2014/main" id="{4F12E1A2-148A-2A4E-9328-20801DEF316F}"/>
              </a:ext>
            </a:extLst>
          </p:cNvPr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20" y="3165626"/>
            <a:ext cx="2743200" cy="27432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White Heaven Background - Stock Motion Graphics | Motion Array">
            <a:extLst>
              <a:ext uri="{FF2B5EF4-FFF2-40B4-BE49-F238E27FC236}">
                <a16:creationId xmlns:a16="http://schemas.microsoft.com/office/drawing/2014/main" id="{C2E2886D-ECC5-5944-BCDE-6020BFBB53AB}"/>
              </a:ext>
            </a:extLst>
          </p:cNvPr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5330" y="3165626"/>
            <a:ext cx="2743200" cy="27432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White Bedroom Decorating Ideas">
            <a:extLst>
              <a:ext uri="{FF2B5EF4-FFF2-40B4-BE49-F238E27FC236}">
                <a16:creationId xmlns:a16="http://schemas.microsoft.com/office/drawing/2014/main" id="{F101488C-FC67-7649-89D5-D4B044EFA3C9}"/>
              </a:ext>
            </a:extLst>
          </p:cNvPr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5330" y="276819"/>
            <a:ext cx="2743200" cy="27432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20159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690D233-C9ED-814C-BF13-0C9AABDE5FE8}"/>
              </a:ext>
            </a:extLst>
          </p:cNvPr>
          <p:cNvSpPr txBox="1"/>
          <p:nvPr/>
        </p:nvSpPr>
        <p:spPr>
          <a:xfrm>
            <a:off x="303961" y="6164444"/>
            <a:ext cx="116545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ambria" panose="02040503050406030204" pitchFamily="18" charset="0"/>
              </a:rPr>
              <a:t>Energy, passion, love, strength, power, heat, aggression, danger, blood, war, confidence, courage</a:t>
            </a:r>
          </a:p>
        </p:txBody>
      </p:sp>
      <p:pic>
        <p:nvPicPr>
          <p:cNvPr id="2" name="Picture 2" descr="Hearts red love romance emotions backgroung wallpapers beauty Decoration  wallpaper | 3840x2560 | 637499 | WallpaperUP">
            <a:extLst>
              <a:ext uri="{FF2B5EF4-FFF2-40B4-BE49-F238E27FC236}">
                <a16:creationId xmlns:a16="http://schemas.microsoft.com/office/drawing/2014/main" id="{3571FB5A-5EDF-094A-8973-62B2285DDCCF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20" y="3165626"/>
            <a:ext cx="2743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Why is the red light used as a danger signal? - Quora">
            <a:extLst>
              <a:ext uri="{FF2B5EF4-FFF2-40B4-BE49-F238E27FC236}">
                <a16:creationId xmlns:a16="http://schemas.microsoft.com/office/drawing/2014/main" id="{D4143993-8AF9-BA44-BFC6-893C013A2205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20" y="280282"/>
            <a:ext cx="2743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ow to Increase or Decrease Red Blood Cells - SelfHacked">
            <a:extLst>
              <a:ext uri="{FF2B5EF4-FFF2-40B4-BE49-F238E27FC236}">
                <a16:creationId xmlns:a16="http://schemas.microsoft.com/office/drawing/2014/main" id="{D181132A-00F8-0B4A-8CF8-C9F6CAFE471A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5330" y="3160914"/>
            <a:ext cx="2743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Red Fire Flames Of Hell Against A Black Background. Stock Photo, Picture  And Royalty Free Image. Image 5693138.">
            <a:extLst>
              <a:ext uri="{FF2B5EF4-FFF2-40B4-BE49-F238E27FC236}">
                <a16:creationId xmlns:a16="http://schemas.microsoft.com/office/drawing/2014/main" id="{E64A6E12-BEE7-024C-B8C7-980BA51B2A61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3100" y="286516"/>
            <a:ext cx="2743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Let's Talk About Anger | Nourish Your Mind">
            <a:extLst>
              <a:ext uri="{FF2B5EF4-FFF2-40B4-BE49-F238E27FC236}">
                <a16:creationId xmlns:a16="http://schemas.microsoft.com/office/drawing/2014/main" id="{CC1788D7-2441-FA42-A4A2-0650AB2A4F18}"/>
              </a:ext>
            </a:extLst>
          </p:cNvPr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5060" y="280282"/>
            <a:ext cx="2743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2" descr="318,893 Red Roses Stock Photos, Pictures &amp; Royalty-Free Images - iStock">
            <a:extLst>
              <a:ext uri="{FF2B5EF4-FFF2-40B4-BE49-F238E27FC236}">
                <a16:creationId xmlns:a16="http://schemas.microsoft.com/office/drawing/2014/main" id="{D0741002-9E8E-D240-BD7A-45B7D4DAB0E4}"/>
              </a:ext>
            </a:extLst>
          </p:cNvPr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5060" y="3160914"/>
            <a:ext cx="2743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Red Bull Gives You Wings - RedBull.com">
            <a:extLst>
              <a:ext uri="{FF2B5EF4-FFF2-40B4-BE49-F238E27FC236}">
                <a16:creationId xmlns:a16="http://schemas.microsoft.com/office/drawing/2014/main" id="{03FD935B-36D2-1C45-A1E4-3CF5A6BA94A0}"/>
              </a:ext>
            </a:extLst>
          </p:cNvPr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3100" y="3165626"/>
            <a:ext cx="2743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rosso---➽ ruber➽κόκκινος➽red➽rojo➽rot➽красный➽紅➽أحمر | Total war,  Wallpaper, Pictures">
            <a:extLst>
              <a:ext uri="{FF2B5EF4-FFF2-40B4-BE49-F238E27FC236}">
                <a16:creationId xmlns:a16="http://schemas.microsoft.com/office/drawing/2014/main" id="{94118037-141C-1A48-973C-2EDE76070ABF}"/>
              </a:ext>
            </a:extLst>
          </p:cNvPr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5330" y="280282"/>
            <a:ext cx="2743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5179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690D233-C9ED-814C-BF13-0C9AABDE5FE8}"/>
              </a:ext>
            </a:extLst>
          </p:cNvPr>
          <p:cNvSpPr txBox="1"/>
          <p:nvPr/>
        </p:nvSpPr>
        <p:spPr>
          <a:xfrm>
            <a:off x="176320" y="6107843"/>
            <a:ext cx="117822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ambria" panose="02040503050406030204" pitchFamily="18" charset="0"/>
              </a:rPr>
              <a:t> Peace, tranquility, cold, calm, stability, harmony, unity, trust, truth, security, order, loyalty, depression, sadness</a:t>
            </a:r>
            <a:r>
              <a:rPr lang="en-US" sz="2000">
                <a:latin typeface="Cambria" panose="02040503050406030204" pitchFamily="18" charset="0"/>
              </a:rPr>
              <a:t>, loneliness</a:t>
            </a:r>
            <a:r>
              <a:rPr lang="en-US" sz="2000">
                <a:effectLst/>
                <a:latin typeface="Cambria" panose="02040503050406030204" pitchFamily="18" charset="0"/>
              </a:rPr>
              <a:t> </a:t>
            </a:r>
            <a:endParaRPr lang="en-US" sz="2000" dirty="0">
              <a:latin typeface="Cambria" panose="02040503050406030204" pitchFamily="18" charset="0"/>
            </a:endParaRPr>
          </a:p>
        </p:txBody>
      </p:sp>
      <p:pic>
        <p:nvPicPr>
          <p:cNvPr id="3074" name="Picture 2" descr="Close Up Of Blue Glacier Ice Shelf Skaftafell Iceland Stock Photo -  Download Image Now - iStock">
            <a:extLst>
              <a:ext uri="{FF2B5EF4-FFF2-40B4-BE49-F238E27FC236}">
                <a16:creationId xmlns:a16="http://schemas.microsoft.com/office/drawing/2014/main" id="{E107CDE2-ABBF-724D-940B-1A84B90CD41A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4790" y="286516"/>
            <a:ext cx="2743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about cute in #inside out (sadness special) ;) by drywater">
            <a:extLst>
              <a:ext uri="{FF2B5EF4-FFF2-40B4-BE49-F238E27FC236}">
                <a16:creationId xmlns:a16="http://schemas.microsoft.com/office/drawing/2014/main" id="{852921B8-AE7F-4747-9A73-AD717F68F33A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4790" y="3228733"/>
            <a:ext cx="2743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Free image of ocean calm">
            <a:extLst>
              <a:ext uri="{FF2B5EF4-FFF2-40B4-BE49-F238E27FC236}">
                <a16:creationId xmlns:a16="http://schemas.microsoft.com/office/drawing/2014/main" id="{2DFF199D-A252-4947-8E20-4A8EF6A7CADC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5060" y="262460"/>
            <a:ext cx="2743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atmosphere-blue-blue-sky-96622 - Sara Melson - Music &amp; Musings">
            <a:extLst>
              <a:ext uri="{FF2B5EF4-FFF2-40B4-BE49-F238E27FC236}">
                <a16:creationId xmlns:a16="http://schemas.microsoft.com/office/drawing/2014/main" id="{E402BB86-6D8B-F84C-8A20-0F0241E0FF63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5330" y="262460"/>
            <a:ext cx="2743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978FBDF-2DB8-9942-B92D-4B710AFEF699}"/>
              </a:ext>
            </a:extLst>
          </p:cNvPr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175945" y="262460"/>
            <a:ext cx="2743200" cy="2743200"/>
          </a:xfrm>
          <a:prstGeom prst="rect">
            <a:avLst/>
          </a:prstGeom>
        </p:spPr>
      </p:pic>
      <p:pic>
        <p:nvPicPr>
          <p:cNvPr id="3084" name="Picture 12" descr="Image about tumblr in Depression &amp; Loneliness by child of the moon 🌙">
            <a:extLst>
              <a:ext uri="{FF2B5EF4-FFF2-40B4-BE49-F238E27FC236}">
                <a16:creationId xmlns:a16="http://schemas.microsoft.com/office/drawing/2014/main" id="{B069309E-C77F-9345-A6CB-0B18550B2BDC}"/>
              </a:ext>
            </a:extLst>
          </p:cNvPr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945" y="3228733"/>
            <a:ext cx="2743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Partnership Icon 512*512 transprent Png Free Download - Blue, Text, Hand. -  CleanPNG / KissPNG">
            <a:extLst>
              <a:ext uri="{FF2B5EF4-FFF2-40B4-BE49-F238E27FC236}">
                <a16:creationId xmlns:a16="http://schemas.microsoft.com/office/drawing/2014/main" id="{ABD3C98F-EE20-DE4F-AFDA-18BFA9C14237}"/>
              </a:ext>
            </a:extLst>
          </p:cNvPr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3155" y="3228733"/>
            <a:ext cx="2743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Security Center | Geotab">
            <a:extLst>
              <a:ext uri="{FF2B5EF4-FFF2-40B4-BE49-F238E27FC236}">
                <a16:creationId xmlns:a16="http://schemas.microsoft.com/office/drawing/2014/main" id="{C62EBCE9-DBA5-4B44-9177-8FD2D9612CE8}"/>
              </a:ext>
            </a:extLst>
          </p:cNvPr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5330" y="3165626"/>
            <a:ext cx="2743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58715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1461</TotalTime>
  <Words>121</Words>
  <Application>Microsoft Macintosh PowerPoint</Application>
  <PresentationFormat>Widescreen</PresentationFormat>
  <Paragraphs>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Cambria</vt:lpstr>
      <vt:lpstr>Stencil</vt:lpstr>
      <vt:lpstr>Office Theme</vt:lpstr>
      <vt:lpstr>Color Symbolism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Color Symbolism</dc:title>
  <dc:creator>Microsoft Office User</dc:creator>
  <cp:lastModifiedBy>Microsoft Office User</cp:lastModifiedBy>
  <cp:revision>18</cp:revision>
  <dcterms:created xsi:type="dcterms:W3CDTF">2020-09-10T17:36:34Z</dcterms:created>
  <dcterms:modified xsi:type="dcterms:W3CDTF">2020-09-11T18:13:00Z</dcterms:modified>
</cp:coreProperties>
</file>