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4599"/>
  </p:normalViewPr>
  <p:slideViewPr>
    <p:cSldViewPr snapToGrid="0" snapToObjects="1">
      <p:cViewPr varScale="1">
        <p:scale>
          <a:sx n="90" d="100"/>
          <a:sy n="90" d="100"/>
        </p:scale>
        <p:origin x="232" y="6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36314-1904-5644-A537-8829B70F6B2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1755988-A42C-B847-8578-AE93C64140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F232551-5848-6642-8EDD-AFA82F894A3C}"/>
              </a:ext>
            </a:extLst>
          </p:cNvPr>
          <p:cNvSpPr>
            <a:spLocks noGrp="1"/>
          </p:cNvSpPr>
          <p:nvPr>
            <p:ph type="dt" sz="half" idx="10"/>
          </p:nvPr>
        </p:nvSpPr>
        <p:spPr/>
        <p:txBody>
          <a:bodyPr/>
          <a:lstStyle/>
          <a:p>
            <a:fld id="{8DFF9895-2666-E14C-86D4-BE9826E50E1E}" type="datetimeFigureOut">
              <a:rPr lang="en-US" smtClean="0"/>
              <a:t>9/10/20</a:t>
            </a:fld>
            <a:endParaRPr lang="en-US"/>
          </a:p>
        </p:txBody>
      </p:sp>
      <p:sp>
        <p:nvSpPr>
          <p:cNvPr id="5" name="Footer Placeholder 4">
            <a:extLst>
              <a:ext uri="{FF2B5EF4-FFF2-40B4-BE49-F238E27FC236}">
                <a16:creationId xmlns:a16="http://schemas.microsoft.com/office/drawing/2014/main" id="{568E794B-0C2B-4B48-A61F-CFF4DB4853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F2066D-D53B-8646-9CDB-5E94D7BDBFF6}"/>
              </a:ext>
            </a:extLst>
          </p:cNvPr>
          <p:cNvSpPr>
            <a:spLocks noGrp="1"/>
          </p:cNvSpPr>
          <p:nvPr>
            <p:ph type="sldNum" sz="quarter" idx="12"/>
          </p:nvPr>
        </p:nvSpPr>
        <p:spPr/>
        <p:txBody>
          <a:bodyPr/>
          <a:lstStyle/>
          <a:p>
            <a:fld id="{FD87FB89-6C3D-2743-BA25-30BDD8BE3681}" type="slidenum">
              <a:rPr lang="en-US" smtClean="0"/>
              <a:t>‹#›</a:t>
            </a:fld>
            <a:endParaRPr lang="en-US"/>
          </a:p>
        </p:txBody>
      </p:sp>
    </p:spTree>
    <p:extLst>
      <p:ext uri="{BB962C8B-B14F-4D97-AF65-F5344CB8AC3E}">
        <p14:creationId xmlns:p14="http://schemas.microsoft.com/office/powerpoint/2010/main" val="43525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8376A-9B9D-5E4C-9ECB-8C0D55B3642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C4FDA54-A258-ED45-A97C-BB532E8563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AFA90C-DC26-BD49-B40F-8C982EDD68FB}"/>
              </a:ext>
            </a:extLst>
          </p:cNvPr>
          <p:cNvSpPr>
            <a:spLocks noGrp="1"/>
          </p:cNvSpPr>
          <p:nvPr>
            <p:ph type="dt" sz="half" idx="10"/>
          </p:nvPr>
        </p:nvSpPr>
        <p:spPr/>
        <p:txBody>
          <a:bodyPr/>
          <a:lstStyle/>
          <a:p>
            <a:fld id="{8DFF9895-2666-E14C-86D4-BE9826E50E1E}" type="datetimeFigureOut">
              <a:rPr lang="en-US" smtClean="0"/>
              <a:t>9/10/20</a:t>
            </a:fld>
            <a:endParaRPr lang="en-US"/>
          </a:p>
        </p:txBody>
      </p:sp>
      <p:sp>
        <p:nvSpPr>
          <p:cNvPr id="5" name="Footer Placeholder 4">
            <a:extLst>
              <a:ext uri="{FF2B5EF4-FFF2-40B4-BE49-F238E27FC236}">
                <a16:creationId xmlns:a16="http://schemas.microsoft.com/office/drawing/2014/main" id="{481BB474-21F7-9946-8D2E-4DE3B58E05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056D97-F45B-844B-8E92-85FCA6673CD1}"/>
              </a:ext>
            </a:extLst>
          </p:cNvPr>
          <p:cNvSpPr>
            <a:spLocks noGrp="1"/>
          </p:cNvSpPr>
          <p:nvPr>
            <p:ph type="sldNum" sz="quarter" idx="12"/>
          </p:nvPr>
        </p:nvSpPr>
        <p:spPr/>
        <p:txBody>
          <a:bodyPr/>
          <a:lstStyle/>
          <a:p>
            <a:fld id="{FD87FB89-6C3D-2743-BA25-30BDD8BE3681}" type="slidenum">
              <a:rPr lang="en-US" smtClean="0"/>
              <a:t>‹#›</a:t>
            </a:fld>
            <a:endParaRPr lang="en-US"/>
          </a:p>
        </p:txBody>
      </p:sp>
    </p:spTree>
    <p:extLst>
      <p:ext uri="{BB962C8B-B14F-4D97-AF65-F5344CB8AC3E}">
        <p14:creationId xmlns:p14="http://schemas.microsoft.com/office/powerpoint/2010/main" val="2126065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4A3584-7F25-B647-881A-E54DFEDDA28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25F1586-9843-9347-A700-656E1EA8827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0AE5CA-C577-EB43-9E10-9128CA330B38}"/>
              </a:ext>
            </a:extLst>
          </p:cNvPr>
          <p:cNvSpPr>
            <a:spLocks noGrp="1"/>
          </p:cNvSpPr>
          <p:nvPr>
            <p:ph type="dt" sz="half" idx="10"/>
          </p:nvPr>
        </p:nvSpPr>
        <p:spPr/>
        <p:txBody>
          <a:bodyPr/>
          <a:lstStyle/>
          <a:p>
            <a:fld id="{8DFF9895-2666-E14C-86D4-BE9826E50E1E}" type="datetimeFigureOut">
              <a:rPr lang="en-US" smtClean="0"/>
              <a:t>9/10/20</a:t>
            </a:fld>
            <a:endParaRPr lang="en-US"/>
          </a:p>
        </p:txBody>
      </p:sp>
      <p:sp>
        <p:nvSpPr>
          <p:cNvPr id="5" name="Footer Placeholder 4">
            <a:extLst>
              <a:ext uri="{FF2B5EF4-FFF2-40B4-BE49-F238E27FC236}">
                <a16:creationId xmlns:a16="http://schemas.microsoft.com/office/drawing/2014/main" id="{DBCF0B05-177F-F64E-92C4-FBED749C4B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E6CE29-C206-6C41-90F1-DED4FE4B276C}"/>
              </a:ext>
            </a:extLst>
          </p:cNvPr>
          <p:cNvSpPr>
            <a:spLocks noGrp="1"/>
          </p:cNvSpPr>
          <p:nvPr>
            <p:ph type="sldNum" sz="quarter" idx="12"/>
          </p:nvPr>
        </p:nvSpPr>
        <p:spPr/>
        <p:txBody>
          <a:bodyPr/>
          <a:lstStyle/>
          <a:p>
            <a:fld id="{FD87FB89-6C3D-2743-BA25-30BDD8BE3681}" type="slidenum">
              <a:rPr lang="en-US" smtClean="0"/>
              <a:t>‹#›</a:t>
            </a:fld>
            <a:endParaRPr lang="en-US"/>
          </a:p>
        </p:txBody>
      </p:sp>
    </p:spTree>
    <p:extLst>
      <p:ext uri="{BB962C8B-B14F-4D97-AF65-F5344CB8AC3E}">
        <p14:creationId xmlns:p14="http://schemas.microsoft.com/office/powerpoint/2010/main" val="2520319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D46FA-F7EF-BB46-B900-0EE547140D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75D67C-0509-3243-B3BA-A69278B258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93424A-454B-8E4B-8DF4-AA5E6FECAAE2}"/>
              </a:ext>
            </a:extLst>
          </p:cNvPr>
          <p:cNvSpPr>
            <a:spLocks noGrp="1"/>
          </p:cNvSpPr>
          <p:nvPr>
            <p:ph type="dt" sz="half" idx="10"/>
          </p:nvPr>
        </p:nvSpPr>
        <p:spPr/>
        <p:txBody>
          <a:bodyPr/>
          <a:lstStyle/>
          <a:p>
            <a:fld id="{8DFF9895-2666-E14C-86D4-BE9826E50E1E}" type="datetimeFigureOut">
              <a:rPr lang="en-US" smtClean="0"/>
              <a:t>9/10/20</a:t>
            </a:fld>
            <a:endParaRPr lang="en-US"/>
          </a:p>
        </p:txBody>
      </p:sp>
      <p:sp>
        <p:nvSpPr>
          <p:cNvPr id="5" name="Footer Placeholder 4">
            <a:extLst>
              <a:ext uri="{FF2B5EF4-FFF2-40B4-BE49-F238E27FC236}">
                <a16:creationId xmlns:a16="http://schemas.microsoft.com/office/drawing/2014/main" id="{9ADE1774-5A1A-6942-9A15-4E224AA0D4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A67362-4804-0A44-9C1D-3E26E61F2321}"/>
              </a:ext>
            </a:extLst>
          </p:cNvPr>
          <p:cNvSpPr>
            <a:spLocks noGrp="1"/>
          </p:cNvSpPr>
          <p:nvPr>
            <p:ph type="sldNum" sz="quarter" idx="12"/>
          </p:nvPr>
        </p:nvSpPr>
        <p:spPr/>
        <p:txBody>
          <a:bodyPr/>
          <a:lstStyle/>
          <a:p>
            <a:fld id="{FD87FB89-6C3D-2743-BA25-30BDD8BE3681}" type="slidenum">
              <a:rPr lang="en-US" smtClean="0"/>
              <a:t>‹#›</a:t>
            </a:fld>
            <a:endParaRPr lang="en-US"/>
          </a:p>
        </p:txBody>
      </p:sp>
    </p:spTree>
    <p:extLst>
      <p:ext uri="{BB962C8B-B14F-4D97-AF65-F5344CB8AC3E}">
        <p14:creationId xmlns:p14="http://schemas.microsoft.com/office/powerpoint/2010/main" val="3485748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B924D-5A1F-EE40-9063-7AD2EE46579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33D1C7A-857D-A345-99EA-5E3055B3C3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EF21FC-B0FF-F440-84DF-3724F5A69347}"/>
              </a:ext>
            </a:extLst>
          </p:cNvPr>
          <p:cNvSpPr>
            <a:spLocks noGrp="1"/>
          </p:cNvSpPr>
          <p:nvPr>
            <p:ph type="dt" sz="half" idx="10"/>
          </p:nvPr>
        </p:nvSpPr>
        <p:spPr/>
        <p:txBody>
          <a:bodyPr/>
          <a:lstStyle/>
          <a:p>
            <a:fld id="{8DFF9895-2666-E14C-86D4-BE9826E50E1E}" type="datetimeFigureOut">
              <a:rPr lang="en-US" smtClean="0"/>
              <a:t>9/10/20</a:t>
            </a:fld>
            <a:endParaRPr lang="en-US"/>
          </a:p>
        </p:txBody>
      </p:sp>
      <p:sp>
        <p:nvSpPr>
          <p:cNvPr id="5" name="Footer Placeholder 4">
            <a:extLst>
              <a:ext uri="{FF2B5EF4-FFF2-40B4-BE49-F238E27FC236}">
                <a16:creationId xmlns:a16="http://schemas.microsoft.com/office/drawing/2014/main" id="{8169A5DE-CD16-5145-9CCC-BC7CBA1A85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65824E-7B2F-2443-BFDA-4D811884953C}"/>
              </a:ext>
            </a:extLst>
          </p:cNvPr>
          <p:cNvSpPr>
            <a:spLocks noGrp="1"/>
          </p:cNvSpPr>
          <p:nvPr>
            <p:ph type="sldNum" sz="quarter" idx="12"/>
          </p:nvPr>
        </p:nvSpPr>
        <p:spPr/>
        <p:txBody>
          <a:bodyPr/>
          <a:lstStyle/>
          <a:p>
            <a:fld id="{FD87FB89-6C3D-2743-BA25-30BDD8BE3681}" type="slidenum">
              <a:rPr lang="en-US" smtClean="0"/>
              <a:t>‹#›</a:t>
            </a:fld>
            <a:endParaRPr lang="en-US"/>
          </a:p>
        </p:txBody>
      </p:sp>
    </p:spTree>
    <p:extLst>
      <p:ext uri="{BB962C8B-B14F-4D97-AF65-F5344CB8AC3E}">
        <p14:creationId xmlns:p14="http://schemas.microsoft.com/office/powerpoint/2010/main" val="796528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8A0CD-CA4A-3843-B570-367D979628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153304-EE1E-3D49-8F38-8357F4752A3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84D2949-862A-C948-ACFD-A15024FCAAE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5A744C8-C6FE-554A-957B-C3B5C0609E23}"/>
              </a:ext>
            </a:extLst>
          </p:cNvPr>
          <p:cNvSpPr>
            <a:spLocks noGrp="1"/>
          </p:cNvSpPr>
          <p:nvPr>
            <p:ph type="dt" sz="half" idx="10"/>
          </p:nvPr>
        </p:nvSpPr>
        <p:spPr/>
        <p:txBody>
          <a:bodyPr/>
          <a:lstStyle/>
          <a:p>
            <a:fld id="{8DFF9895-2666-E14C-86D4-BE9826E50E1E}" type="datetimeFigureOut">
              <a:rPr lang="en-US" smtClean="0"/>
              <a:t>9/10/20</a:t>
            </a:fld>
            <a:endParaRPr lang="en-US"/>
          </a:p>
        </p:txBody>
      </p:sp>
      <p:sp>
        <p:nvSpPr>
          <p:cNvPr id="6" name="Footer Placeholder 5">
            <a:extLst>
              <a:ext uri="{FF2B5EF4-FFF2-40B4-BE49-F238E27FC236}">
                <a16:creationId xmlns:a16="http://schemas.microsoft.com/office/drawing/2014/main" id="{AE34F54F-0F2B-0C4D-A2FB-8613EFC218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289591-8554-8149-A497-21778975D72A}"/>
              </a:ext>
            </a:extLst>
          </p:cNvPr>
          <p:cNvSpPr>
            <a:spLocks noGrp="1"/>
          </p:cNvSpPr>
          <p:nvPr>
            <p:ph type="sldNum" sz="quarter" idx="12"/>
          </p:nvPr>
        </p:nvSpPr>
        <p:spPr/>
        <p:txBody>
          <a:bodyPr/>
          <a:lstStyle/>
          <a:p>
            <a:fld id="{FD87FB89-6C3D-2743-BA25-30BDD8BE3681}" type="slidenum">
              <a:rPr lang="en-US" smtClean="0"/>
              <a:t>‹#›</a:t>
            </a:fld>
            <a:endParaRPr lang="en-US"/>
          </a:p>
        </p:txBody>
      </p:sp>
    </p:spTree>
    <p:extLst>
      <p:ext uri="{BB962C8B-B14F-4D97-AF65-F5344CB8AC3E}">
        <p14:creationId xmlns:p14="http://schemas.microsoft.com/office/powerpoint/2010/main" val="3585239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CEE74-D08A-7F4F-A1F7-25385BCE40B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24CDA64-75A3-6E4A-A8BF-B28F3E900C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A811230-76D8-554C-BB3E-39755E4D76B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8E3E61E-A049-5746-9A7A-967136C9D9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193D499-FDC4-2E45-BB86-DE45B3F913A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6D94401-210C-A64C-B79B-57726C93213E}"/>
              </a:ext>
            </a:extLst>
          </p:cNvPr>
          <p:cNvSpPr>
            <a:spLocks noGrp="1"/>
          </p:cNvSpPr>
          <p:nvPr>
            <p:ph type="dt" sz="half" idx="10"/>
          </p:nvPr>
        </p:nvSpPr>
        <p:spPr/>
        <p:txBody>
          <a:bodyPr/>
          <a:lstStyle/>
          <a:p>
            <a:fld id="{8DFF9895-2666-E14C-86D4-BE9826E50E1E}" type="datetimeFigureOut">
              <a:rPr lang="en-US" smtClean="0"/>
              <a:t>9/10/20</a:t>
            </a:fld>
            <a:endParaRPr lang="en-US"/>
          </a:p>
        </p:txBody>
      </p:sp>
      <p:sp>
        <p:nvSpPr>
          <p:cNvPr id="8" name="Footer Placeholder 7">
            <a:extLst>
              <a:ext uri="{FF2B5EF4-FFF2-40B4-BE49-F238E27FC236}">
                <a16:creationId xmlns:a16="http://schemas.microsoft.com/office/drawing/2014/main" id="{0702DBBF-A328-374D-B7F2-35C7C7AE1A6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30BB785-F96A-7E43-BA60-470402EE6FDD}"/>
              </a:ext>
            </a:extLst>
          </p:cNvPr>
          <p:cNvSpPr>
            <a:spLocks noGrp="1"/>
          </p:cNvSpPr>
          <p:nvPr>
            <p:ph type="sldNum" sz="quarter" idx="12"/>
          </p:nvPr>
        </p:nvSpPr>
        <p:spPr/>
        <p:txBody>
          <a:bodyPr/>
          <a:lstStyle/>
          <a:p>
            <a:fld id="{FD87FB89-6C3D-2743-BA25-30BDD8BE3681}" type="slidenum">
              <a:rPr lang="en-US" smtClean="0"/>
              <a:t>‹#›</a:t>
            </a:fld>
            <a:endParaRPr lang="en-US"/>
          </a:p>
        </p:txBody>
      </p:sp>
    </p:spTree>
    <p:extLst>
      <p:ext uri="{BB962C8B-B14F-4D97-AF65-F5344CB8AC3E}">
        <p14:creationId xmlns:p14="http://schemas.microsoft.com/office/powerpoint/2010/main" val="1310818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6771A-53C0-014E-9CC3-61D2304A0AC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FDD6191-7CB1-514A-AD9C-2AE750C11330}"/>
              </a:ext>
            </a:extLst>
          </p:cNvPr>
          <p:cNvSpPr>
            <a:spLocks noGrp="1"/>
          </p:cNvSpPr>
          <p:nvPr>
            <p:ph type="dt" sz="half" idx="10"/>
          </p:nvPr>
        </p:nvSpPr>
        <p:spPr/>
        <p:txBody>
          <a:bodyPr/>
          <a:lstStyle/>
          <a:p>
            <a:fld id="{8DFF9895-2666-E14C-86D4-BE9826E50E1E}" type="datetimeFigureOut">
              <a:rPr lang="en-US" smtClean="0"/>
              <a:t>9/10/20</a:t>
            </a:fld>
            <a:endParaRPr lang="en-US"/>
          </a:p>
        </p:txBody>
      </p:sp>
      <p:sp>
        <p:nvSpPr>
          <p:cNvPr id="4" name="Footer Placeholder 3">
            <a:extLst>
              <a:ext uri="{FF2B5EF4-FFF2-40B4-BE49-F238E27FC236}">
                <a16:creationId xmlns:a16="http://schemas.microsoft.com/office/drawing/2014/main" id="{C5429167-539D-B745-8E21-87C49438DD4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92323A8-8F0B-8D4C-BE37-3F8BA20C2C85}"/>
              </a:ext>
            </a:extLst>
          </p:cNvPr>
          <p:cNvSpPr>
            <a:spLocks noGrp="1"/>
          </p:cNvSpPr>
          <p:nvPr>
            <p:ph type="sldNum" sz="quarter" idx="12"/>
          </p:nvPr>
        </p:nvSpPr>
        <p:spPr/>
        <p:txBody>
          <a:bodyPr/>
          <a:lstStyle/>
          <a:p>
            <a:fld id="{FD87FB89-6C3D-2743-BA25-30BDD8BE3681}" type="slidenum">
              <a:rPr lang="en-US" smtClean="0"/>
              <a:t>‹#›</a:t>
            </a:fld>
            <a:endParaRPr lang="en-US"/>
          </a:p>
        </p:txBody>
      </p:sp>
    </p:spTree>
    <p:extLst>
      <p:ext uri="{BB962C8B-B14F-4D97-AF65-F5344CB8AC3E}">
        <p14:creationId xmlns:p14="http://schemas.microsoft.com/office/powerpoint/2010/main" val="714688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BE7C32-B282-0143-8037-FDF1CB2442FB}"/>
              </a:ext>
            </a:extLst>
          </p:cNvPr>
          <p:cNvSpPr>
            <a:spLocks noGrp="1"/>
          </p:cNvSpPr>
          <p:nvPr>
            <p:ph type="dt" sz="half" idx="10"/>
          </p:nvPr>
        </p:nvSpPr>
        <p:spPr/>
        <p:txBody>
          <a:bodyPr/>
          <a:lstStyle/>
          <a:p>
            <a:fld id="{8DFF9895-2666-E14C-86D4-BE9826E50E1E}" type="datetimeFigureOut">
              <a:rPr lang="en-US" smtClean="0"/>
              <a:t>9/10/20</a:t>
            </a:fld>
            <a:endParaRPr lang="en-US"/>
          </a:p>
        </p:txBody>
      </p:sp>
      <p:sp>
        <p:nvSpPr>
          <p:cNvPr id="3" name="Footer Placeholder 2">
            <a:extLst>
              <a:ext uri="{FF2B5EF4-FFF2-40B4-BE49-F238E27FC236}">
                <a16:creationId xmlns:a16="http://schemas.microsoft.com/office/drawing/2014/main" id="{6D51768B-7660-9442-A9B5-4BDE8FB9D7F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2FCECB9-AAA3-3949-BCCB-F57F50391313}"/>
              </a:ext>
            </a:extLst>
          </p:cNvPr>
          <p:cNvSpPr>
            <a:spLocks noGrp="1"/>
          </p:cNvSpPr>
          <p:nvPr>
            <p:ph type="sldNum" sz="quarter" idx="12"/>
          </p:nvPr>
        </p:nvSpPr>
        <p:spPr/>
        <p:txBody>
          <a:bodyPr/>
          <a:lstStyle/>
          <a:p>
            <a:fld id="{FD87FB89-6C3D-2743-BA25-30BDD8BE3681}" type="slidenum">
              <a:rPr lang="en-US" smtClean="0"/>
              <a:t>‹#›</a:t>
            </a:fld>
            <a:endParaRPr lang="en-US"/>
          </a:p>
        </p:txBody>
      </p:sp>
    </p:spTree>
    <p:extLst>
      <p:ext uri="{BB962C8B-B14F-4D97-AF65-F5344CB8AC3E}">
        <p14:creationId xmlns:p14="http://schemas.microsoft.com/office/powerpoint/2010/main" val="1165954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B1B7A-98CC-E643-8F2F-109BADE6E6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384A071-BFF6-604E-8439-79B81A3C21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18DFAC4-6004-EA40-AB6F-448CE9F1EB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E98F69-625B-524D-9A3C-9E77CA197E93}"/>
              </a:ext>
            </a:extLst>
          </p:cNvPr>
          <p:cNvSpPr>
            <a:spLocks noGrp="1"/>
          </p:cNvSpPr>
          <p:nvPr>
            <p:ph type="dt" sz="half" idx="10"/>
          </p:nvPr>
        </p:nvSpPr>
        <p:spPr/>
        <p:txBody>
          <a:bodyPr/>
          <a:lstStyle/>
          <a:p>
            <a:fld id="{8DFF9895-2666-E14C-86D4-BE9826E50E1E}" type="datetimeFigureOut">
              <a:rPr lang="en-US" smtClean="0"/>
              <a:t>9/10/20</a:t>
            </a:fld>
            <a:endParaRPr lang="en-US"/>
          </a:p>
        </p:txBody>
      </p:sp>
      <p:sp>
        <p:nvSpPr>
          <p:cNvPr id="6" name="Footer Placeholder 5">
            <a:extLst>
              <a:ext uri="{FF2B5EF4-FFF2-40B4-BE49-F238E27FC236}">
                <a16:creationId xmlns:a16="http://schemas.microsoft.com/office/drawing/2014/main" id="{EEA3F84E-10B6-3344-9C01-BAFBCF8E51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EF97E0-B29D-504B-9087-E0039229C570}"/>
              </a:ext>
            </a:extLst>
          </p:cNvPr>
          <p:cNvSpPr>
            <a:spLocks noGrp="1"/>
          </p:cNvSpPr>
          <p:nvPr>
            <p:ph type="sldNum" sz="quarter" idx="12"/>
          </p:nvPr>
        </p:nvSpPr>
        <p:spPr/>
        <p:txBody>
          <a:bodyPr/>
          <a:lstStyle/>
          <a:p>
            <a:fld id="{FD87FB89-6C3D-2743-BA25-30BDD8BE3681}" type="slidenum">
              <a:rPr lang="en-US" smtClean="0"/>
              <a:t>‹#›</a:t>
            </a:fld>
            <a:endParaRPr lang="en-US"/>
          </a:p>
        </p:txBody>
      </p:sp>
    </p:spTree>
    <p:extLst>
      <p:ext uri="{BB962C8B-B14F-4D97-AF65-F5344CB8AC3E}">
        <p14:creationId xmlns:p14="http://schemas.microsoft.com/office/powerpoint/2010/main" val="979290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C925A-7E6D-B444-9E2C-F3C705FE3C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66E22E8-3CE8-024A-B01D-5826CD897A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26ABB6C-4BF1-D844-81D5-3C52FC5C08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B80E95-24A0-B64B-920F-28D01EB93F72}"/>
              </a:ext>
            </a:extLst>
          </p:cNvPr>
          <p:cNvSpPr>
            <a:spLocks noGrp="1"/>
          </p:cNvSpPr>
          <p:nvPr>
            <p:ph type="dt" sz="half" idx="10"/>
          </p:nvPr>
        </p:nvSpPr>
        <p:spPr/>
        <p:txBody>
          <a:bodyPr/>
          <a:lstStyle/>
          <a:p>
            <a:fld id="{8DFF9895-2666-E14C-86D4-BE9826E50E1E}" type="datetimeFigureOut">
              <a:rPr lang="en-US" smtClean="0"/>
              <a:t>9/10/20</a:t>
            </a:fld>
            <a:endParaRPr lang="en-US"/>
          </a:p>
        </p:txBody>
      </p:sp>
      <p:sp>
        <p:nvSpPr>
          <p:cNvPr id="6" name="Footer Placeholder 5">
            <a:extLst>
              <a:ext uri="{FF2B5EF4-FFF2-40B4-BE49-F238E27FC236}">
                <a16:creationId xmlns:a16="http://schemas.microsoft.com/office/drawing/2014/main" id="{B61B81F2-30F3-FF40-B5F4-0F30680CD2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DFFF5C-0677-A641-A5F8-23B0BED707E4}"/>
              </a:ext>
            </a:extLst>
          </p:cNvPr>
          <p:cNvSpPr>
            <a:spLocks noGrp="1"/>
          </p:cNvSpPr>
          <p:nvPr>
            <p:ph type="sldNum" sz="quarter" idx="12"/>
          </p:nvPr>
        </p:nvSpPr>
        <p:spPr/>
        <p:txBody>
          <a:bodyPr/>
          <a:lstStyle/>
          <a:p>
            <a:fld id="{FD87FB89-6C3D-2743-BA25-30BDD8BE3681}" type="slidenum">
              <a:rPr lang="en-US" smtClean="0"/>
              <a:t>‹#›</a:t>
            </a:fld>
            <a:endParaRPr lang="en-US"/>
          </a:p>
        </p:txBody>
      </p:sp>
    </p:spTree>
    <p:extLst>
      <p:ext uri="{BB962C8B-B14F-4D97-AF65-F5344CB8AC3E}">
        <p14:creationId xmlns:p14="http://schemas.microsoft.com/office/powerpoint/2010/main" val="265984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47079E-A974-8E40-878B-2F0EE7F9BC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F2B1ABB-7544-F148-A797-A1361C9662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F1DE07-1927-374F-88A7-6262ACDEEF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FF9895-2666-E14C-86D4-BE9826E50E1E}" type="datetimeFigureOut">
              <a:rPr lang="en-US" smtClean="0"/>
              <a:t>9/10/20</a:t>
            </a:fld>
            <a:endParaRPr lang="en-US"/>
          </a:p>
        </p:txBody>
      </p:sp>
      <p:sp>
        <p:nvSpPr>
          <p:cNvPr id="5" name="Footer Placeholder 4">
            <a:extLst>
              <a:ext uri="{FF2B5EF4-FFF2-40B4-BE49-F238E27FC236}">
                <a16:creationId xmlns:a16="http://schemas.microsoft.com/office/drawing/2014/main" id="{34E28851-60BE-7A40-83DC-862B22D6C7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7A7D2BD-0C79-1A4E-BC0A-ECEC3FC51D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87FB89-6C3D-2743-BA25-30BDD8BE3681}" type="slidenum">
              <a:rPr lang="en-US" smtClean="0"/>
              <a:t>‹#›</a:t>
            </a:fld>
            <a:endParaRPr lang="en-US"/>
          </a:p>
        </p:txBody>
      </p:sp>
    </p:spTree>
    <p:extLst>
      <p:ext uri="{BB962C8B-B14F-4D97-AF65-F5344CB8AC3E}">
        <p14:creationId xmlns:p14="http://schemas.microsoft.com/office/powerpoint/2010/main" val="17769854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F2DB294-F6CD-F24B-A8E8-619BED79DDD0}"/>
              </a:ext>
            </a:extLst>
          </p:cNvPr>
          <p:cNvSpPr>
            <a:spLocks noGrp="1"/>
          </p:cNvSpPr>
          <p:nvPr>
            <p:ph type="subTitle" idx="1"/>
          </p:nvPr>
        </p:nvSpPr>
        <p:spPr>
          <a:xfrm>
            <a:off x="9010651" y="5645150"/>
            <a:ext cx="3181349" cy="1655762"/>
          </a:xfrm>
        </p:spPr>
        <p:txBody>
          <a:bodyPr>
            <a:normAutofit/>
          </a:bodyPr>
          <a:lstStyle/>
          <a:p>
            <a:r>
              <a:rPr lang="en-US" sz="2800" b="1" dirty="0">
                <a:solidFill>
                  <a:schemeClr val="bg1"/>
                </a:solidFill>
                <a:latin typeface="Cambria" panose="02040503050406030204" pitchFamily="18" charset="0"/>
              </a:rPr>
              <a:t>James Hurst</a:t>
            </a:r>
          </a:p>
          <a:p>
            <a:r>
              <a:rPr lang="en-US" sz="2800" b="1" dirty="0">
                <a:solidFill>
                  <a:schemeClr val="bg1"/>
                </a:solidFill>
                <a:latin typeface="Cambria" panose="02040503050406030204" pitchFamily="18" charset="0"/>
              </a:rPr>
              <a:t>Fiction, 1960</a:t>
            </a:r>
          </a:p>
        </p:txBody>
      </p:sp>
    </p:spTree>
    <p:extLst>
      <p:ext uri="{BB962C8B-B14F-4D97-AF65-F5344CB8AC3E}">
        <p14:creationId xmlns:p14="http://schemas.microsoft.com/office/powerpoint/2010/main" val="578679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33F8D-4EE4-7141-8698-5ED026923C7F}"/>
              </a:ext>
            </a:extLst>
          </p:cNvPr>
          <p:cNvSpPr>
            <a:spLocks noGrp="1"/>
          </p:cNvSpPr>
          <p:nvPr>
            <p:ph type="title"/>
          </p:nvPr>
        </p:nvSpPr>
        <p:spPr/>
        <p:txBody>
          <a:bodyPr/>
          <a:lstStyle/>
          <a:p>
            <a:r>
              <a:rPr lang="en-US" dirty="0">
                <a:latin typeface="Cambria" panose="02040503050406030204" pitchFamily="18" charset="0"/>
              </a:rPr>
              <a:t>Introduction</a:t>
            </a:r>
          </a:p>
        </p:txBody>
      </p:sp>
      <p:sp>
        <p:nvSpPr>
          <p:cNvPr id="3" name="Content Placeholder 2">
            <a:extLst>
              <a:ext uri="{FF2B5EF4-FFF2-40B4-BE49-F238E27FC236}">
                <a16:creationId xmlns:a16="http://schemas.microsoft.com/office/drawing/2014/main" id="{9CCDF69A-72A2-EC44-9D0C-6EDED8C23FE9}"/>
              </a:ext>
            </a:extLst>
          </p:cNvPr>
          <p:cNvSpPr>
            <a:spLocks noGrp="1"/>
          </p:cNvSpPr>
          <p:nvPr>
            <p:ph idx="1"/>
          </p:nvPr>
        </p:nvSpPr>
        <p:spPr/>
        <p:txBody>
          <a:bodyPr/>
          <a:lstStyle/>
          <a:p>
            <a:pPr marL="0" indent="0">
              <a:buNone/>
            </a:pPr>
            <a:r>
              <a:rPr lang="en-US" dirty="0">
                <a:latin typeface="Cambria" panose="02040503050406030204" pitchFamily="18" charset="0"/>
              </a:rPr>
              <a:t>James Hurst (1922–2013) was born in North Carolina. After serving in World War II, he dabbled in quite contrasting career paths, from engineering to opera and finally to banking. Throughout his life, however, Hurst wrote plays and short stories. The only work of his to rise to considerable fame was “The Scarlet Ibis.” This short story, set in the American South after World War I, is an example of the Southern Gothic, a genre known for dark humor, depictions of flawed or sinister characters, and a sense of atmospheric dread unique to its region and culture. In “The Scarlet Ibis,” Hurst weaves an entrancing tale that binds together a bird, a boy, and his younger brother in a story of love and its darker side.</a:t>
            </a:r>
          </a:p>
        </p:txBody>
      </p:sp>
    </p:spTree>
    <p:extLst>
      <p:ext uri="{BB962C8B-B14F-4D97-AF65-F5344CB8AC3E}">
        <p14:creationId xmlns:p14="http://schemas.microsoft.com/office/powerpoint/2010/main" val="17375783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153</Words>
  <Application>Microsoft Macintosh PowerPoint</Application>
  <PresentationFormat>Widescreen</PresentationFormat>
  <Paragraphs>4</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Cambria</vt:lpstr>
      <vt:lpstr>Office Theme</vt:lpstr>
      <vt:lpstr>PowerPoint Presentation</vt:lpstr>
      <vt:lpstr>Introduction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cp:revision>
  <dcterms:created xsi:type="dcterms:W3CDTF">2020-09-10T15:00:52Z</dcterms:created>
  <dcterms:modified xsi:type="dcterms:W3CDTF">2020-09-10T15:05:08Z</dcterms:modified>
</cp:coreProperties>
</file>