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6858000" type="screen4x3"/>
  <p:notesSz cx="6946900" cy="9283700"/>
  <p:embeddedFontLst>
    <p:embeddedFont>
      <p:font typeface="Calibri" panose="020F0502020204030204" pitchFamily="34" charset="0"/>
      <p:regular r:id="rId18"/>
      <p:bold r:id="rId19"/>
      <p:italic r:id="rId20"/>
      <p:boldItalic r:id="rId21"/>
    </p:embeddedFont>
    <p:embeddedFont>
      <p:font typeface="Constantia" panose="02030602050306030303" pitchFamily="18"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iyoD/xDdhX102zIfKQ2Ed7cRU4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1E2FFC5-764D-47CB-B125-ADCF4243F1E9}">
  <a:tblStyle styleId="{71E2FFC5-764D-47CB-B125-ADCF4243F1E9}" styleName="Table_0">
    <a:wholeTbl>
      <a:tcTxStyle b="off" i="off">
        <a:font>
          <a:latin typeface="Constantia"/>
          <a:ea typeface="Constantia"/>
          <a:cs typeface="Constanti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BF5"/>
          </a:solidFill>
        </a:fill>
      </a:tcStyle>
    </a:wholeTbl>
    <a:band1H>
      <a:tcTxStyle/>
      <a:tcStyle>
        <a:tcBdr/>
        <a:fill>
          <a:solidFill>
            <a:srgbClr val="CAD4EA"/>
          </a:solidFill>
        </a:fill>
      </a:tcStyle>
    </a:band1H>
    <a:band2H>
      <a:tcTxStyle/>
      <a:tcStyle>
        <a:tcBdr/>
      </a:tcStyle>
    </a:band2H>
    <a:band1V>
      <a:tcTxStyle/>
      <a:tcStyle>
        <a:tcBdr/>
        <a:fill>
          <a:solidFill>
            <a:srgbClr val="CAD4EA"/>
          </a:solidFill>
        </a:fill>
      </a:tcStyle>
    </a:band1V>
    <a:band2V>
      <a:tcTxStyle/>
      <a:tcStyle>
        <a:tcBdr/>
      </a:tcStyle>
    </a:band2V>
    <a:lastCol>
      <a:tcTxStyle b="on" i="off">
        <a:font>
          <a:latin typeface="Constantia"/>
          <a:ea typeface="Constantia"/>
          <a:cs typeface="Constantia"/>
        </a:font>
        <a:schemeClr val="lt1"/>
      </a:tcTxStyle>
      <a:tcStyle>
        <a:tcBdr/>
        <a:fill>
          <a:solidFill>
            <a:schemeClr val="accent1"/>
          </a:solidFill>
        </a:fill>
      </a:tcStyle>
    </a:lastCol>
    <a:firstCol>
      <a:tcTxStyle b="on" i="off">
        <a:font>
          <a:latin typeface="Constantia"/>
          <a:ea typeface="Constantia"/>
          <a:cs typeface="Constantia"/>
        </a:font>
        <a:schemeClr val="lt1"/>
      </a:tcTxStyle>
      <a:tcStyle>
        <a:tcBdr/>
        <a:fill>
          <a:solidFill>
            <a:schemeClr val="accent1"/>
          </a:solidFill>
        </a:fill>
      </a:tcStyle>
    </a:firstCol>
    <a:lastRow>
      <a:tcTxStyle b="on" i="off">
        <a:font>
          <a:latin typeface="Constantia"/>
          <a:ea typeface="Constantia"/>
          <a:cs typeface="Constantia"/>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onstantia"/>
          <a:ea typeface="Constantia"/>
          <a:cs typeface="Constantia"/>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13"/>
  </p:normalViewPr>
  <p:slideViewPr>
    <p:cSldViewPr snapToGrid="0">
      <p:cViewPr varScale="1">
        <p:scale>
          <a:sx n="108" d="100"/>
          <a:sy n="108" d="100"/>
        </p:scale>
        <p:origin x="1760"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customschemas.google.com/relationships/presentationmetadata" Target="metadata"/><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025" y="696275"/>
            <a:ext cx="4631475" cy="34813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4675" y="4409750"/>
            <a:ext cx="5557500" cy="41776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txBox="1">
            <a:spLocks noGrp="1"/>
          </p:cNvSpPr>
          <p:nvPr>
            <p:ph type="body" idx="1"/>
          </p:nvPr>
        </p:nvSpPr>
        <p:spPr>
          <a:xfrm>
            <a:off x="694675" y="4409750"/>
            <a:ext cx="5557500" cy="41776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1:notes"/>
          <p:cNvSpPr>
            <a:spLocks noGrp="1" noRot="1" noChangeAspect="1"/>
          </p:cNvSpPr>
          <p:nvPr>
            <p:ph type="sldImg" idx="2"/>
          </p:nvPr>
        </p:nvSpPr>
        <p:spPr>
          <a:xfrm>
            <a:off x="11525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0:notes"/>
          <p:cNvSpPr txBox="1">
            <a:spLocks noGrp="1"/>
          </p:cNvSpPr>
          <p:nvPr>
            <p:ph type="body" idx="1"/>
          </p:nvPr>
        </p:nvSpPr>
        <p:spPr>
          <a:xfrm>
            <a:off x="694675" y="4409750"/>
            <a:ext cx="5557500" cy="41776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10:notes"/>
          <p:cNvSpPr>
            <a:spLocks noGrp="1" noRot="1" noChangeAspect="1"/>
          </p:cNvSpPr>
          <p:nvPr>
            <p:ph type="sldImg" idx="2"/>
          </p:nvPr>
        </p:nvSpPr>
        <p:spPr>
          <a:xfrm>
            <a:off x="11525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1:notes"/>
          <p:cNvSpPr txBox="1">
            <a:spLocks noGrp="1"/>
          </p:cNvSpPr>
          <p:nvPr>
            <p:ph type="body" idx="1"/>
          </p:nvPr>
        </p:nvSpPr>
        <p:spPr>
          <a:xfrm>
            <a:off x="694675" y="4409750"/>
            <a:ext cx="5557500" cy="41776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11:notes"/>
          <p:cNvSpPr>
            <a:spLocks noGrp="1" noRot="1" noChangeAspect="1"/>
          </p:cNvSpPr>
          <p:nvPr>
            <p:ph type="sldImg" idx="2"/>
          </p:nvPr>
        </p:nvSpPr>
        <p:spPr>
          <a:xfrm>
            <a:off x="11525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2:notes"/>
          <p:cNvSpPr txBox="1">
            <a:spLocks noGrp="1"/>
          </p:cNvSpPr>
          <p:nvPr>
            <p:ph type="body" idx="1"/>
          </p:nvPr>
        </p:nvSpPr>
        <p:spPr>
          <a:xfrm>
            <a:off x="694675" y="4409750"/>
            <a:ext cx="5557500" cy="41776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12:notes"/>
          <p:cNvSpPr>
            <a:spLocks noGrp="1" noRot="1" noChangeAspect="1"/>
          </p:cNvSpPr>
          <p:nvPr>
            <p:ph type="sldImg" idx="2"/>
          </p:nvPr>
        </p:nvSpPr>
        <p:spPr>
          <a:xfrm>
            <a:off x="11525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3:notes"/>
          <p:cNvSpPr txBox="1">
            <a:spLocks noGrp="1"/>
          </p:cNvSpPr>
          <p:nvPr>
            <p:ph type="body" idx="1"/>
          </p:nvPr>
        </p:nvSpPr>
        <p:spPr>
          <a:xfrm>
            <a:off x="694675" y="4409750"/>
            <a:ext cx="5557500" cy="41776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13:notes"/>
          <p:cNvSpPr>
            <a:spLocks noGrp="1" noRot="1" noChangeAspect="1"/>
          </p:cNvSpPr>
          <p:nvPr>
            <p:ph type="sldImg" idx="2"/>
          </p:nvPr>
        </p:nvSpPr>
        <p:spPr>
          <a:xfrm>
            <a:off x="11525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4:notes"/>
          <p:cNvSpPr txBox="1">
            <a:spLocks noGrp="1"/>
          </p:cNvSpPr>
          <p:nvPr>
            <p:ph type="body" idx="1"/>
          </p:nvPr>
        </p:nvSpPr>
        <p:spPr>
          <a:xfrm>
            <a:off x="694675" y="4409750"/>
            <a:ext cx="5557500" cy="41776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14:notes"/>
          <p:cNvSpPr>
            <a:spLocks noGrp="1" noRot="1" noChangeAspect="1"/>
          </p:cNvSpPr>
          <p:nvPr>
            <p:ph type="sldImg" idx="2"/>
          </p:nvPr>
        </p:nvSpPr>
        <p:spPr>
          <a:xfrm>
            <a:off x="11525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2:notes"/>
          <p:cNvSpPr txBox="1">
            <a:spLocks noGrp="1"/>
          </p:cNvSpPr>
          <p:nvPr>
            <p:ph type="body" idx="1"/>
          </p:nvPr>
        </p:nvSpPr>
        <p:spPr>
          <a:xfrm>
            <a:off x="694675" y="4409750"/>
            <a:ext cx="5557500" cy="41776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2:notes"/>
          <p:cNvSpPr>
            <a:spLocks noGrp="1" noRot="1" noChangeAspect="1"/>
          </p:cNvSpPr>
          <p:nvPr>
            <p:ph type="sldImg" idx="2"/>
          </p:nvPr>
        </p:nvSpPr>
        <p:spPr>
          <a:xfrm>
            <a:off x="11525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txBox="1">
            <a:spLocks noGrp="1"/>
          </p:cNvSpPr>
          <p:nvPr>
            <p:ph type="body" idx="1"/>
          </p:nvPr>
        </p:nvSpPr>
        <p:spPr>
          <a:xfrm>
            <a:off x="694675" y="4409750"/>
            <a:ext cx="5557500" cy="41776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3:notes"/>
          <p:cNvSpPr>
            <a:spLocks noGrp="1" noRot="1" noChangeAspect="1"/>
          </p:cNvSpPr>
          <p:nvPr>
            <p:ph type="sldImg" idx="2"/>
          </p:nvPr>
        </p:nvSpPr>
        <p:spPr>
          <a:xfrm>
            <a:off x="11525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694675" y="4409750"/>
            <a:ext cx="5557500" cy="41776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4:notes"/>
          <p:cNvSpPr>
            <a:spLocks noGrp="1" noRot="1" noChangeAspect="1"/>
          </p:cNvSpPr>
          <p:nvPr>
            <p:ph type="sldImg" idx="2"/>
          </p:nvPr>
        </p:nvSpPr>
        <p:spPr>
          <a:xfrm>
            <a:off x="11525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txBox="1">
            <a:spLocks noGrp="1"/>
          </p:cNvSpPr>
          <p:nvPr>
            <p:ph type="body" idx="1"/>
          </p:nvPr>
        </p:nvSpPr>
        <p:spPr>
          <a:xfrm>
            <a:off x="694675" y="4409750"/>
            <a:ext cx="5557500" cy="41776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5:notes"/>
          <p:cNvSpPr>
            <a:spLocks noGrp="1" noRot="1" noChangeAspect="1"/>
          </p:cNvSpPr>
          <p:nvPr>
            <p:ph type="sldImg" idx="2"/>
          </p:nvPr>
        </p:nvSpPr>
        <p:spPr>
          <a:xfrm>
            <a:off x="11525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txBox="1">
            <a:spLocks noGrp="1"/>
          </p:cNvSpPr>
          <p:nvPr>
            <p:ph type="body" idx="1"/>
          </p:nvPr>
        </p:nvSpPr>
        <p:spPr>
          <a:xfrm>
            <a:off x="694675" y="4409750"/>
            <a:ext cx="5557500" cy="41776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6:notes"/>
          <p:cNvSpPr>
            <a:spLocks noGrp="1" noRot="1" noChangeAspect="1"/>
          </p:cNvSpPr>
          <p:nvPr>
            <p:ph type="sldImg" idx="2"/>
          </p:nvPr>
        </p:nvSpPr>
        <p:spPr>
          <a:xfrm>
            <a:off x="11525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7:notes"/>
          <p:cNvSpPr txBox="1">
            <a:spLocks noGrp="1"/>
          </p:cNvSpPr>
          <p:nvPr>
            <p:ph type="body" idx="1"/>
          </p:nvPr>
        </p:nvSpPr>
        <p:spPr>
          <a:xfrm>
            <a:off x="694675" y="4409750"/>
            <a:ext cx="5557500" cy="41776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7:notes"/>
          <p:cNvSpPr>
            <a:spLocks noGrp="1" noRot="1" noChangeAspect="1"/>
          </p:cNvSpPr>
          <p:nvPr>
            <p:ph type="sldImg" idx="2"/>
          </p:nvPr>
        </p:nvSpPr>
        <p:spPr>
          <a:xfrm>
            <a:off x="11525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txBox="1">
            <a:spLocks noGrp="1"/>
          </p:cNvSpPr>
          <p:nvPr>
            <p:ph type="body" idx="1"/>
          </p:nvPr>
        </p:nvSpPr>
        <p:spPr>
          <a:xfrm>
            <a:off x="694675" y="4409750"/>
            <a:ext cx="5557500" cy="41776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8:notes"/>
          <p:cNvSpPr>
            <a:spLocks noGrp="1" noRot="1" noChangeAspect="1"/>
          </p:cNvSpPr>
          <p:nvPr>
            <p:ph type="sldImg" idx="2"/>
          </p:nvPr>
        </p:nvSpPr>
        <p:spPr>
          <a:xfrm>
            <a:off x="11525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9:notes"/>
          <p:cNvSpPr txBox="1">
            <a:spLocks noGrp="1"/>
          </p:cNvSpPr>
          <p:nvPr>
            <p:ph type="body" idx="1"/>
          </p:nvPr>
        </p:nvSpPr>
        <p:spPr>
          <a:xfrm>
            <a:off x="694675" y="4409750"/>
            <a:ext cx="5557500" cy="41776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9:notes"/>
          <p:cNvSpPr>
            <a:spLocks noGrp="1" noRot="1" noChangeAspect="1"/>
          </p:cNvSpPr>
          <p:nvPr>
            <p:ph type="sldImg" idx="2"/>
          </p:nvPr>
        </p:nvSpPr>
        <p:spPr>
          <a:xfrm>
            <a:off x="11525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16"/>
        <p:cNvGrpSpPr/>
        <p:nvPr/>
      </p:nvGrpSpPr>
      <p:grpSpPr>
        <a:xfrm>
          <a:off x="0" y="0"/>
          <a:ext cx="0" cy="0"/>
          <a:chOff x="0" y="0"/>
          <a:chExt cx="0" cy="0"/>
        </a:xfrm>
      </p:grpSpPr>
      <p:sp>
        <p:nvSpPr>
          <p:cNvPr id="17" name="Google Shape;17;p18"/>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normAutofit/>
          </a:bodyPr>
          <a:lstStyle>
            <a:lvl1pPr lvl="0" algn="r">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8"/>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normAutofit/>
          </a:bodyPr>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19" name="Google Shape;19;p18"/>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8"/>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8"/>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83"/>
        <p:cNvGrpSpPr/>
        <p:nvPr/>
      </p:nvGrpSpPr>
      <p:grpSpPr>
        <a:xfrm>
          <a:off x="0" y="0"/>
          <a:ext cx="0" cy="0"/>
          <a:chOff x="0" y="0"/>
          <a:chExt cx="0" cy="0"/>
        </a:xfrm>
      </p:grpSpPr>
      <p:sp>
        <p:nvSpPr>
          <p:cNvPr id="84" name="Google Shape;84;p26"/>
          <p:cNvSpPr/>
          <p:nvPr/>
        </p:nvSpPr>
        <p:spPr>
          <a:xfrm rot="-10380000" flipH="1">
            <a:off x="3165753" y="1108077"/>
            <a:ext cx="52578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algn="tl" rotWithShape="0">
              <a:srgbClr val="000000">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85" name="Google Shape;85;p26"/>
          <p:cNvSpPr/>
          <p:nvPr/>
        </p:nvSpPr>
        <p:spPr>
          <a:xfrm rot="-10380000" flipH="1">
            <a:off x="8004134" y="5359769"/>
            <a:ext cx="155448"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666"/>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86" name="Google Shape;86;p26"/>
          <p:cNvSpPr txBox="1">
            <a:spLocks noGrp="1"/>
          </p:cNvSpPr>
          <p:nvPr>
            <p:ph type="title"/>
          </p:nvPr>
        </p:nvSpPr>
        <p:spPr>
          <a:xfrm>
            <a:off x="609600" y="1176996"/>
            <a:ext cx="2212848" cy="1582621"/>
          </a:xfrm>
          <a:prstGeom prst="rect">
            <a:avLst/>
          </a:prstGeom>
          <a:noFill/>
          <a:ln>
            <a:noFill/>
          </a:ln>
        </p:spPr>
        <p:txBody>
          <a:bodyPr spcFirstLastPara="1" wrap="square" lIns="45700" tIns="45700" rIns="45700" bIns="45700" anchor="b" anchorCtr="0">
            <a:normAutofit/>
          </a:bodyPr>
          <a:lstStyle>
            <a:lvl1pPr lvl="0" algn="l">
              <a:spcBef>
                <a:spcPts val="0"/>
              </a:spcBef>
              <a:spcAft>
                <a:spcPts val="0"/>
              </a:spcAft>
              <a:buClr>
                <a:schemeClr val="dk2"/>
              </a:buClr>
              <a:buSzPts val="2000"/>
              <a:buFont typeface="Calibri"/>
              <a:buNone/>
              <a:defRPr sz="2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6"/>
          <p:cNvSpPr txBox="1">
            <a:spLocks noGrp="1"/>
          </p:cNvSpPr>
          <p:nvPr>
            <p:ph type="body" idx="1"/>
          </p:nvPr>
        </p:nvSpPr>
        <p:spPr>
          <a:xfrm>
            <a:off x="609600" y="2828785"/>
            <a:ext cx="2209800" cy="2179320"/>
          </a:xfrm>
          <a:prstGeom prst="rect">
            <a:avLst/>
          </a:prstGeom>
          <a:noFill/>
          <a:ln>
            <a:noFill/>
          </a:ln>
        </p:spPr>
        <p:txBody>
          <a:bodyPr spcFirstLastPara="1" wrap="square" lIns="64000" tIns="45700" rIns="45700" bIns="45700" anchor="t" anchorCtr="0">
            <a:normAutofit/>
          </a:bodyPr>
          <a:lstStyle>
            <a:lvl1pPr marL="457200" lvl="0" indent="-228600" algn="l">
              <a:spcBef>
                <a:spcPts val="250"/>
              </a:spcBef>
              <a:spcAft>
                <a:spcPts val="0"/>
              </a:spcAft>
              <a:buSzPts val="1235"/>
              <a:buFont typeface="Constantia"/>
              <a:buNone/>
              <a:defRPr sz="1300"/>
            </a:lvl1pPr>
            <a:lvl2pPr marL="914400" lvl="1" indent="-293369" algn="l">
              <a:spcBef>
                <a:spcPts val="240"/>
              </a:spcBef>
              <a:spcAft>
                <a:spcPts val="0"/>
              </a:spcAft>
              <a:buSzPts val="1020"/>
              <a:buChar char="⚫"/>
              <a:defRPr sz="1200"/>
            </a:lvl2pPr>
            <a:lvl3pPr marL="1371600" lvl="2" indent="-273050" algn="l">
              <a:spcBef>
                <a:spcPts val="200"/>
              </a:spcBef>
              <a:spcAft>
                <a:spcPts val="0"/>
              </a:spcAft>
              <a:buSzPts val="700"/>
              <a:buChar char="⚫"/>
              <a:defRPr sz="1000"/>
            </a:lvl3pPr>
            <a:lvl4pPr marL="1828800" lvl="3" indent="-265747" algn="l">
              <a:spcBef>
                <a:spcPts val="180"/>
              </a:spcBef>
              <a:spcAft>
                <a:spcPts val="0"/>
              </a:spcAft>
              <a:buSzPts val="585"/>
              <a:buChar char="⚫"/>
              <a:defRPr sz="900"/>
            </a:lvl4pPr>
            <a:lvl5pPr marL="2286000" lvl="4" indent="-265747" algn="l">
              <a:spcBef>
                <a:spcPts val="180"/>
              </a:spcBef>
              <a:spcAft>
                <a:spcPts val="0"/>
              </a:spcAft>
              <a:buSzPts val="585"/>
              <a:buChar char="⚫"/>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8" name="Google Shape;88;p26"/>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6"/>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6"/>
          <p:cNvSpPr txBox="1">
            <a:spLocks noGrp="1"/>
          </p:cNvSpPr>
          <p:nvPr>
            <p:ph type="sldNum" idx="12"/>
          </p:nvPr>
        </p:nvSpPr>
        <p:spPr>
          <a:xfrm>
            <a:off x="8077200" y="6356350"/>
            <a:ext cx="6096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1" name="Google Shape;91;p26"/>
          <p:cNvSpPr>
            <a:spLocks noGrp="1"/>
          </p:cNvSpPr>
          <p:nvPr>
            <p:ph type="pic" idx="2"/>
          </p:nvPr>
        </p:nvSpPr>
        <p:spPr>
          <a:xfrm rot="420000">
            <a:off x="3485793" y="1199517"/>
            <a:ext cx="4617720" cy="3931920"/>
          </a:xfrm>
          <a:prstGeom prst="rect">
            <a:avLst/>
          </a:prstGeom>
          <a:solidFill>
            <a:schemeClr val="lt2"/>
          </a:solidFill>
          <a:ln w="9525" cap="rnd" cmpd="sng">
            <a:solidFill>
              <a:srgbClr val="C0C0C0"/>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640"/>
              </a:spcBef>
              <a:spcAft>
                <a:spcPts val="0"/>
              </a:spcAft>
              <a:buClr>
                <a:schemeClr val="accent3"/>
              </a:buClr>
              <a:buSzPts val="3040"/>
              <a:buFont typeface="Noto Sans Symbols"/>
              <a:buNone/>
              <a:defRPr sz="3200" b="0" i="0" u="none" strike="noStrike" cap="none">
                <a:solidFill>
                  <a:schemeClr val="dk1"/>
                </a:solidFill>
                <a:latin typeface="Constantia"/>
                <a:ea typeface="Constantia"/>
                <a:cs typeface="Constantia"/>
                <a:sym typeface="Constantia"/>
              </a:defRPr>
            </a:lvl1pPr>
            <a:lvl2pPr marR="0" lvl="1"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92" name="Google Shape;92;p26"/>
          <p:cNvSpPr/>
          <p:nvPr/>
        </p:nvSpPr>
        <p:spPr>
          <a:xfrm rot="10800000" flipH="1">
            <a:off x="-9525" y="5816600"/>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93" name="Google Shape;93;p26"/>
          <p:cNvSpPr/>
          <p:nvPr/>
        </p:nvSpPr>
        <p:spPr>
          <a:xfrm rot="10800000" flipH="1">
            <a:off x="4381500" y="6219825"/>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4"/>
        <p:cNvGrpSpPr/>
        <p:nvPr/>
      </p:nvGrpSpPr>
      <p:grpSpPr>
        <a:xfrm>
          <a:off x="0" y="0"/>
          <a:ext cx="0" cy="0"/>
          <a:chOff x="0" y="0"/>
          <a:chExt cx="0" cy="0"/>
        </a:xfrm>
      </p:grpSpPr>
      <p:sp>
        <p:nvSpPr>
          <p:cNvPr id="95" name="Google Shape;95;p27"/>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27"/>
          <p:cNvSpPr txBox="1">
            <a:spLocks noGrp="1"/>
          </p:cNvSpPr>
          <p:nvPr>
            <p:ph type="body" idx="1"/>
          </p:nvPr>
        </p:nvSpPr>
        <p:spPr>
          <a:xfrm rot="5400000">
            <a:off x="2377440" y="15240"/>
            <a:ext cx="4389120" cy="82296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7" name="Google Shape;97;p27"/>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7"/>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7"/>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0"/>
        <p:cNvGrpSpPr/>
        <p:nvPr/>
      </p:nvGrpSpPr>
      <p:grpSpPr>
        <a:xfrm>
          <a:off x="0" y="0"/>
          <a:ext cx="0" cy="0"/>
          <a:chOff x="0" y="0"/>
          <a:chExt cx="0" cy="0"/>
        </a:xfrm>
      </p:grpSpPr>
      <p:sp>
        <p:nvSpPr>
          <p:cNvPr id="101" name="Google Shape;101;p28"/>
          <p:cNvSpPr txBox="1">
            <a:spLocks noGrp="1"/>
          </p:cNvSpPr>
          <p:nvPr>
            <p:ph type="title"/>
          </p:nvPr>
        </p:nvSpPr>
        <p:spPr>
          <a:xfrm rot="5400000">
            <a:off x="5052218" y="2491583"/>
            <a:ext cx="5211763" cy="20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28"/>
          <p:cNvSpPr txBox="1">
            <a:spLocks noGrp="1"/>
          </p:cNvSpPr>
          <p:nvPr>
            <p:ph type="body" idx="1"/>
          </p:nvPr>
        </p:nvSpPr>
        <p:spPr>
          <a:xfrm rot="5400000">
            <a:off x="861219" y="510383"/>
            <a:ext cx="5211763" cy="60198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3" name="Google Shape;103;p28"/>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8"/>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8"/>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
        <p:cNvGrpSpPr/>
        <p:nvPr/>
      </p:nvGrpSpPr>
      <p:grpSpPr>
        <a:xfrm>
          <a:off x="0" y="0"/>
          <a:ext cx="0" cy="0"/>
          <a:chOff x="0" y="0"/>
          <a:chExt cx="0" cy="0"/>
        </a:xfrm>
      </p:grpSpPr>
      <p:sp>
        <p:nvSpPr>
          <p:cNvPr id="34" name="Google Shape;34;p19"/>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9"/>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6" name="Google Shape;36;p19"/>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9"/>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9"/>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39"/>
        <p:cNvGrpSpPr/>
        <p:nvPr/>
      </p:nvGrpSpPr>
      <p:grpSpPr>
        <a:xfrm>
          <a:off x="0" y="0"/>
          <a:ext cx="0" cy="0"/>
          <a:chOff x="0" y="0"/>
          <a:chExt cx="0" cy="0"/>
        </a:xfrm>
      </p:grpSpPr>
      <p:sp>
        <p:nvSpPr>
          <p:cNvPr id="40" name="Google Shape;40;p17"/>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normAutofit/>
          </a:bodyPr>
          <a:lstStyle>
            <a:lvl1pPr lvl="0" algn="r">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7"/>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normAutofit/>
          </a:bodyPr>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42" name="Google Shape;42;p17"/>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45"/>
        <p:cNvGrpSpPr/>
        <p:nvPr/>
      </p:nvGrpSpPr>
      <p:grpSpPr>
        <a:xfrm>
          <a:off x="0" y="0"/>
          <a:ext cx="0" cy="0"/>
          <a:chOff x="0" y="0"/>
          <a:chExt cx="0" cy="0"/>
        </a:xfrm>
      </p:grpSpPr>
      <p:sp>
        <p:nvSpPr>
          <p:cNvPr id="46" name="Google Shape;46;p20"/>
          <p:cNvSpPr txBox="1">
            <a:spLocks noGrp="1"/>
          </p:cNvSpPr>
          <p:nvPr>
            <p:ph type="title"/>
          </p:nvPr>
        </p:nvSpPr>
        <p:spPr>
          <a:xfrm>
            <a:off x="530352" y="1316736"/>
            <a:ext cx="7772400" cy="1362456"/>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4AE3AC"/>
              </a:buClr>
              <a:buSzPts val="5600"/>
              <a:buFont typeface="Calibri"/>
              <a:buNone/>
              <a:defRPr sz="5600" b="1"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0"/>
          <p:cNvSpPr txBox="1">
            <a:spLocks noGrp="1"/>
          </p:cNvSpPr>
          <p:nvPr>
            <p:ph type="body" idx="1"/>
          </p:nvPr>
        </p:nvSpPr>
        <p:spPr>
          <a:xfrm>
            <a:off x="530352" y="2704664"/>
            <a:ext cx="7772400" cy="1509712"/>
          </a:xfrm>
          <a:prstGeom prst="rect">
            <a:avLst/>
          </a:prstGeom>
          <a:noFill/>
          <a:ln>
            <a:noFill/>
          </a:ln>
        </p:spPr>
        <p:txBody>
          <a:bodyPr spcFirstLastPara="1" wrap="square" lIns="45700" tIns="45700" rIns="45700" bIns="45700" anchor="t" anchorCtr="0">
            <a:normAutofit/>
          </a:bodyPr>
          <a:lstStyle>
            <a:lvl1pPr marL="457200" lvl="0" indent="-228600" algn="l">
              <a:spcBef>
                <a:spcPts val="440"/>
              </a:spcBef>
              <a:spcAft>
                <a:spcPts val="0"/>
              </a:spcAft>
              <a:buSzPts val="2090"/>
              <a:buNone/>
              <a:defRPr sz="2200">
                <a:solidFill>
                  <a:schemeClr val="lt1"/>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10"/>
              <a:buNone/>
              <a:defRPr sz="1400">
                <a:solidFill>
                  <a:schemeClr val="lt1"/>
                </a:solidFill>
              </a:defRPr>
            </a:lvl4pPr>
            <a:lvl5pPr marL="2286000" lvl="4" indent="-228600" algn="l">
              <a:spcBef>
                <a:spcPts val="280"/>
              </a:spcBef>
              <a:spcAft>
                <a:spcPts val="0"/>
              </a:spcAft>
              <a:buSzPts val="910"/>
              <a:buNone/>
              <a:defRPr sz="140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8" name="Google Shape;48;p20"/>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0"/>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0"/>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sp>
        <p:nvSpPr>
          <p:cNvPr id="52" name="Google Shape;52;p21"/>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1"/>
          <p:cNvSpPr txBox="1">
            <a:spLocks noGrp="1"/>
          </p:cNvSpPr>
          <p:nvPr>
            <p:ph type="body" idx="1"/>
          </p:nvPr>
        </p:nvSpPr>
        <p:spPr>
          <a:xfrm>
            <a:off x="457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4" name="Google Shape;54;p21"/>
          <p:cNvSpPr txBox="1">
            <a:spLocks noGrp="1"/>
          </p:cNvSpPr>
          <p:nvPr>
            <p:ph type="body" idx="2"/>
          </p:nvPr>
        </p:nvSpPr>
        <p:spPr>
          <a:xfrm>
            <a:off x="4648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5" name="Google Shape;55;p21"/>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1"/>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1"/>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22"/>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2"/>
          <p:cNvSpPr txBox="1">
            <a:spLocks noGrp="1"/>
          </p:cNvSpPr>
          <p:nvPr>
            <p:ph type="body" idx="1"/>
          </p:nvPr>
        </p:nvSpPr>
        <p:spPr>
          <a:xfrm>
            <a:off x="457200" y="1855248"/>
            <a:ext cx="4040188" cy="65935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1" name="Google Shape;61;p22"/>
          <p:cNvSpPr txBox="1">
            <a:spLocks noGrp="1"/>
          </p:cNvSpPr>
          <p:nvPr>
            <p:ph type="body" idx="2"/>
          </p:nvPr>
        </p:nvSpPr>
        <p:spPr>
          <a:xfrm>
            <a:off x="4645025" y="1859757"/>
            <a:ext cx="4041775" cy="654843"/>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2" name="Google Shape;62;p22"/>
          <p:cNvSpPr txBox="1">
            <a:spLocks noGrp="1"/>
          </p:cNvSpPr>
          <p:nvPr>
            <p:ph type="body" idx="3"/>
          </p:nvPr>
        </p:nvSpPr>
        <p:spPr>
          <a:xfrm>
            <a:off x="457200" y="2514600"/>
            <a:ext cx="4040188"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3" name="Google Shape;63;p22"/>
          <p:cNvSpPr txBox="1">
            <a:spLocks noGrp="1"/>
          </p:cNvSpPr>
          <p:nvPr>
            <p:ph type="body" idx="4"/>
          </p:nvPr>
        </p:nvSpPr>
        <p:spPr>
          <a:xfrm>
            <a:off x="4645025" y="2514600"/>
            <a:ext cx="4041775"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4" name="Google Shape;64;p22"/>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2"/>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2"/>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23"/>
          <p:cNvSpPr txBox="1">
            <a:spLocks noGrp="1"/>
          </p:cNvSpPr>
          <p:nvPr>
            <p:ph type="title"/>
          </p:nvPr>
        </p:nvSpPr>
        <p:spPr>
          <a:xfrm>
            <a:off x="457200" y="704088"/>
            <a:ext cx="8305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3"/>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3"/>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3"/>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24"/>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4"/>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4"/>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6"/>
        <p:cNvGrpSpPr/>
        <p:nvPr/>
      </p:nvGrpSpPr>
      <p:grpSpPr>
        <a:xfrm>
          <a:off x="0" y="0"/>
          <a:ext cx="0" cy="0"/>
          <a:chOff x="0" y="0"/>
          <a:chExt cx="0" cy="0"/>
        </a:xfrm>
      </p:grpSpPr>
      <p:sp>
        <p:nvSpPr>
          <p:cNvPr id="77" name="Google Shape;77;p25"/>
          <p:cNvSpPr txBox="1">
            <a:spLocks noGrp="1"/>
          </p:cNvSpPr>
          <p:nvPr>
            <p:ph type="title"/>
          </p:nvPr>
        </p:nvSpPr>
        <p:spPr>
          <a:xfrm>
            <a:off x="685800" y="514352"/>
            <a:ext cx="2743200" cy="11620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5"/>
          <p:cNvSpPr txBox="1">
            <a:spLocks noGrp="1"/>
          </p:cNvSpPr>
          <p:nvPr>
            <p:ph type="body" idx="1"/>
          </p:nvPr>
        </p:nvSpPr>
        <p:spPr>
          <a:xfrm>
            <a:off x="685800" y="1676400"/>
            <a:ext cx="2743200" cy="4572000"/>
          </a:xfrm>
          <a:prstGeom prst="rect">
            <a:avLst/>
          </a:prstGeom>
          <a:noFill/>
          <a:ln>
            <a:noFill/>
          </a:ln>
        </p:spPr>
        <p:txBody>
          <a:bodyPr spcFirstLastPara="1" wrap="square" lIns="18275" tIns="45700" rIns="18275" bIns="45700" anchor="t" anchorCtr="0">
            <a:normAutofit/>
          </a:bodyPr>
          <a:lstStyle>
            <a:lvl1pPr marL="457200" lvl="0" indent="-228600" algn="l">
              <a:spcBef>
                <a:spcPts val="280"/>
              </a:spcBef>
              <a:spcAft>
                <a:spcPts val="0"/>
              </a:spcAft>
              <a:buSzPts val="133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585"/>
              <a:buNone/>
              <a:defRPr sz="900"/>
            </a:lvl4pPr>
            <a:lvl5pPr marL="2286000" lvl="4" indent="-228600" algn="l">
              <a:spcBef>
                <a:spcPts val="180"/>
              </a:spcBef>
              <a:spcAft>
                <a:spcPts val="0"/>
              </a:spcAft>
              <a:buSzPts val="585"/>
              <a:buNone/>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9" name="Google Shape;79;p25"/>
          <p:cNvSpPr txBox="1">
            <a:spLocks noGrp="1"/>
          </p:cNvSpPr>
          <p:nvPr>
            <p:ph type="body" idx="2"/>
          </p:nvPr>
        </p:nvSpPr>
        <p:spPr>
          <a:xfrm>
            <a:off x="3575050" y="1676400"/>
            <a:ext cx="5111750" cy="4572000"/>
          </a:xfrm>
          <a:prstGeom prst="rect">
            <a:avLst/>
          </a:prstGeom>
          <a:noFill/>
          <a:ln>
            <a:noFill/>
          </a:ln>
        </p:spPr>
        <p:txBody>
          <a:bodyPr spcFirstLastPara="1" wrap="square" lIns="91425" tIns="0" rIns="91425" bIns="45700" anchor="t" anchorCtr="0">
            <a:normAutofit/>
          </a:bodyPr>
          <a:lstStyle>
            <a:lvl1pPr marL="457200" lvl="0" indent="-397510" algn="l">
              <a:spcBef>
                <a:spcPts val="560"/>
              </a:spcBef>
              <a:spcAft>
                <a:spcPts val="0"/>
              </a:spcAft>
              <a:buSzPts val="2660"/>
              <a:buChar char="⚫"/>
              <a:defRPr sz="2800"/>
            </a:lvl1pPr>
            <a:lvl2pPr marL="914400" lvl="1" indent="-368935" algn="l">
              <a:spcBef>
                <a:spcPts val="520"/>
              </a:spcBef>
              <a:spcAft>
                <a:spcPts val="0"/>
              </a:spcAft>
              <a:buSzPts val="2210"/>
              <a:buChar char="⚫"/>
              <a:defRPr sz="2600"/>
            </a:lvl2pPr>
            <a:lvl3pPr marL="1371600" lvl="2" indent="-335280" algn="l">
              <a:spcBef>
                <a:spcPts val="480"/>
              </a:spcBef>
              <a:spcAft>
                <a:spcPts val="0"/>
              </a:spcAft>
              <a:buSzPts val="1680"/>
              <a:buChar char="⚫"/>
              <a:defRPr sz="2400"/>
            </a:lvl3pPr>
            <a:lvl4pPr marL="1828800" lvl="3" indent="-311150" algn="l">
              <a:spcBef>
                <a:spcPts val="400"/>
              </a:spcBef>
              <a:spcAft>
                <a:spcPts val="0"/>
              </a:spcAft>
              <a:buSzPts val="1300"/>
              <a:buChar char="⚫"/>
              <a:defRPr sz="20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0" name="Google Shape;80;p25"/>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5"/>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5"/>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tile tx="0" ty="0" sx="65000" sy="65000" flip="none" algn="tl"/>
        </a:blipFill>
        <a:effectLst/>
      </p:bgPr>
    </p:bg>
    <p:spTree>
      <p:nvGrpSpPr>
        <p:cNvPr id="1" name="Shape 5"/>
        <p:cNvGrpSpPr/>
        <p:nvPr/>
      </p:nvGrpSpPr>
      <p:grpSpPr>
        <a:xfrm>
          <a:off x="0" y="0"/>
          <a:ext cx="0" cy="0"/>
          <a:chOff x="0" y="0"/>
          <a:chExt cx="0" cy="0"/>
        </a:xfrm>
      </p:grpSpPr>
      <p:sp>
        <p:nvSpPr>
          <p:cNvPr id="6" name="Google Shape;6;p16"/>
          <p:cNvSpPr/>
          <p:nvPr/>
        </p:nvSpPr>
        <p:spPr>
          <a:xfrm>
            <a:off x="-9525" y="-7144"/>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7" name="Google Shape;7;p16"/>
          <p:cNvSpPr/>
          <p:nvPr/>
        </p:nvSpPr>
        <p:spPr>
          <a:xfrm>
            <a:off x="4381500"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8" name="Google Shape;8;p16"/>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lt2"/>
              </a:buClr>
              <a:buSzPts val="5000"/>
              <a:buFont typeface="Calibri"/>
              <a:buNone/>
              <a:defRPr sz="5000" b="0" i="0" u="none" strike="noStrike" cap="none">
                <a:solidFill>
                  <a:schemeClr val="l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16"/>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lt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lt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lt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lt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lt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lt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lt1"/>
                </a:solidFill>
                <a:latin typeface="Constantia"/>
                <a:ea typeface="Constantia"/>
                <a:cs typeface="Constantia"/>
                <a:sym typeface="Constantia"/>
              </a:defRPr>
            </a:lvl7pPr>
            <a:lvl8pPr marL="3657600" marR="0" lvl="7" indent="-330200" algn="l" rtl="0">
              <a:spcBef>
                <a:spcPts val="320"/>
              </a:spcBef>
              <a:spcAft>
                <a:spcPts val="0"/>
              </a:spcAft>
              <a:buClr>
                <a:schemeClr val="lt2"/>
              </a:buClr>
              <a:buSzPts val="1600"/>
              <a:buFont typeface="Constantia"/>
              <a:buChar char="•"/>
              <a:defRPr sz="1600" b="0" i="0" u="none" strike="noStrike" cap="none">
                <a:solidFill>
                  <a:schemeClr val="lt1"/>
                </a:solidFill>
                <a:latin typeface="Constantia"/>
                <a:ea typeface="Constantia"/>
                <a:cs typeface="Constantia"/>
                <a:sym typeface="Constantia"/>
              </a:defRPr>
            </a:lvl8pPr>
            <a:lvl9pPr marL="4114800" marR="0" lvl="8" indent="-317500" algn="l" rtl="0">
              <a:spcBef>
                <a:spcPts val="280"/>
              </a:spcBef>
              <a:spcAft>
                <a:spcPts val="0"/>
              </a:spcAft>
              <a:buClr>
                <a:schemeClr val="lt2"/>
              </a:buClr>
              <a:buSzPts val="14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10" name="Google Shape;10;p16"/>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b="0" i="0" u="none" strike="noStrike" cap="none">
                <a:solidFill>
                  <a:srgbClr val="D0E9ED"/>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11" name="Google Shape;11;p16"/>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b="0" i="0" u="none" strike="noStrike" cap="none">
                <a:solidFill>
                  <a:srgbClr val="D0E9ED"/>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12" name="Google Shape;12;p16"/>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i="0" u="none" strike="noStrike" cap="none">
                <a:solidFill>
                  <a:srgbClr val="D0E9ED"/>
                </a:solidFill>
                <a:latin typeface="Constantia"/>
                <a:ea typeface="Constantia"/>
                <a:cs typeface="Constantia"/>
                <a:sym typeface="Constantia"/>
              </a:defRPr>
            </a:lvl1pPr>
            <a:lvl2pPr marL="0" marR="0" lvl="1" indent="0" algn="r" rtl="0">
              <a:spcBef>
                <a:spcPts val="0"/>
              </a:spcBef>
              <a:buNone/>
              <a:defRPr sz="1200" b="0" i="0" u="none" strike="noStrike" cap="none">
                <a:solidFill>
                  <a:srgbClr val="D0E9ED"/>
                </a:solidFill>
                <a:latin typeface="Constantia"/>
                <a:ea typeface="Constantia"/>
                <a:cs typeface="Constantia"/>
                <a:sym typeface="Constantia"/>
              </a:defRPr>
            </a:lvl2pPr>
            <a:lvl3pPr marL="0" marR="0" lvl="2" indent="0" algn="r" rtl="0">
              <a:spcBef>
                <a:spcPts val="0"/>
              </a:spcBef>
              <a:buNone/>
              <a:defRPr sz="1200" b="0" i="0" u="none" strike="noStrike" cap="none">
                <a:solidFill>
                  <a:srgbClr val="D0E9ED"/>
                </a:solidFill>
                <a:latin typeface="Constantia"/>
                <a:ea typeface="Constantia"/>
                <a:cs typeface="Constantia"/>
                <a:sym typeface="Constantia"/>
              </a:defRPr>
            </a:lvl3pPr>
            <a:lvl4pPr marL="0" marR="0" lvl="3" indent="0" algn="r" rtl="0">
              <a:spcBef>
                <a:spcPts val="0"/>
              </a:spcBef>
              <a:buNone/>
              <a:defRPr sz="1200" b="0" i="0" u="none" strike="noStrike" cap="none">
                <a:solidFill>
                  <a:srgbClr val="D0E9ED"/>
                </a:solidFill>
                <a:latin typeface="Constantia"/>
                <a:ea typeface="Constantia"/>
                <a:cs typeface="Constantia"/>
                <a:sym typeface="Constantia"/>
              </a:defRPr>
            </a:lvl4pPr>
            <a:lvl5pPr marL="0" marR="0" lvl="4" indent="0" algn="r" rtl="0">
              <a:spcBef>
                <a:spcPts val="0"/>
              </a:spcBef>
              <a:buNone/>
              <a:defRPr sz="1200" b="0" i="0" u="none" strike="noStrike" cap="none">
                <a:solidFill>
                  <a:srgbClr val="D0E9ED"/>
                </a:solidFill>
                <a:latin typeface="Constantia"/>
                <a:ea typeface="Constantia"/>
                <a:cs typeface="Constantia"/>
                <a:sym typeface="Constantia"/>
              </a:defRPr>
            </a:lvl5pPr>
            <a:lvl6pPr marL="0" marR="0" lvl="5" indent="0" algn="r" rtl="0">
              <a:spcBef>
                <a:spcPts val="0"/>
              </a:spcBef>
              <a:buNone/>
              <a:defRPr sz="1200" b="0" i="0" u="none" strike="noStrike" cap="none">
                <a:solidFill>
                  <a:srgbClr val="D0E9ED"/>
                </a:solidFill>
                <a:latin typeface="Constantia"/>
                <a:ea typeface="Constantia"/>
                <a:cs typeface="Constantia"/>
                <a:sym typeface="Constantia"/>
              </a:defRPr>
            </a:lvl6pPr>
            <a:lvl7pPr marL="0" marR="0" lvl="6" indent="0" algn="r" rtl="0">
              <a:spcBef>
                <a:spcPts val="0"/>
              </a:spcBef>
              <a:buNone/>
              <a:defRPr sz="1200" b="0" i="0" u="none" strike="noStrike" cap="none">
                <a:solidFill>
                  <a:srgbClr val="D0E9ED"/>
                </a:solidFill>
                <a:latin typeface="Constantia"/>
                <a:ea typeface="Constantia"/>
                <a:cs typeface="Constantia"/>
                <a:sym typeface="Constantia"/>
              </a:defRPr>
            </a:lvl7pPr>
            <a:lvl8pPr marL="0" marR="0" lvl="7" indent="0" algn="r" rtl="0">
              <a:spcBef>
                <a:spcPts val="0"/>
              </a:spcBef>
              <a:buNone/>
              <a:defRPr sz="1200" b="0" i="0" u="none" strike="noStrike" cap="none">
                <a:solidFill>
                  <a:srgbClr val="D0E9ED"/>
                </a:solidFill>
                <a:latin typeface="Constantia"/>
                <a:ea typeface="Constantia"/>
                <a:cs typeface="Constantia"/>
                <a:sym typeface="Constantia"/>
              </a:defRPr>
            </a:lvl8pPr>
            <a:lvl9pPr marL="0" marR="0" lvl="8" indent="0" algn="r" rtl="0">
              <a:spcBef>
                <a:spcPts val="0"/>
              </a:spcBef>
              <a:buNone/>
              <a:defRPr sz="1200" b="0" i="0" u="none" strike="noStrike" cap="none">
                <a:solidFill>
                  <a:srgbClr val="D0E9ED"/>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grpSp>
        <p:nvGrpSpPr>
          <p:cNvPr id="13" name="Google Shape;13;p16"/>
          <p:cNvGrpSpPr/>
          <p:nvPr/>
        </p:nvGrpSpPr>
        <p:grpSpPr>
          <a:xfrm>
            <a:off x="-29294" y="-16113"/>
            <a:ext cx="9198255" cy="1086266"/>
            <a:chOff x="-29322" y="-1971"/>
            <a:chExt cx="9198255" cy="1086266"/>
          </a:xfrm>
        </p:grpSpPr>
        <p:sp>
          <p:nvSpPr>
            <p:cNvPr id="14" name="Google Shape;14;p16"/>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15" name="Google Shape;15;p16"/>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65000" sy="65000" flip="none" algn="tl"/>
        </a:blipFill>
        <a:effectLst/>
      </p:bgPr>
    </p:bg>
    <p:spTree>
      <p:nvGrpSpPr>
        <p:cNvPr id="1" name="Shape 22"/>
        <p:cNvGrpSpPr/>
        <p:nvPr/>
      </p:nvGrpSpPr>
      <p:grpSpPr>
        <a:xfrm>
          <a:off x="0" y="0"/>
          <a:ext cx="0" cy="0"/>
          <a:chOff x="0" y="0"/>
          <a:chExt cx="0" cy="0"/>
        </a:xfrm>
      </p:grpSpPr>
      <p:sp>
        <p:nvSpPr>
          <p:cNvPr id="23" name="Google Shape;23;p15"/>
          <p:cNvSpPr/>
          <p:nvPr/>
        </p:nvSpPr>
        <p:spPr>
          <a:xfrm>
            <a:off x="-9525" y="-7144"/>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4" name="Google Shape;24;p15"/>
          <p:cNvSpPr/>
          <p:nvPr/>
        </p:nvSpPr>
        <p:spPr>
          <a:xfrm>
            <a:off x="4381500"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5" name="Google Shape;25;p15"/>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15"/>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27" name="Google Shape;27;p15"/>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28" name="Google Shape;28;p15"/>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29" name="Google Shape;29;p15"/>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u="none">
                <a:solidFill>
                  <a:srgbClr val="035C75"/>
                </a:solidFill>
                <a:latin typeface="Constantia"/>
                <a:ea typeface="Constantia"/>
                <a:cs typeface="Constantia"/>
                <a:sym typeface="Constantia"/>
              </a:defRPr>
            </a:lvl1pPr>
            <a:lvl2pPr marL="0" marR="0" lvl="1" indent="0" algn="r" rtl="0">
              <a:spcBef>
                <a:spcPts val="0"/>
              </a:spcBef>
              <a:buNone/>
              <a:defRPr sz="1200" b="0" u="none">
                <a:solidFill>
                  <a:srgbClr val="035C75"/>
                </a:solidFill>
                <a:latin typeface="Constantia"/>
                <a:ea typeface="Constantia"/>
                <a:cs typeface="Constantia"/>
                <a:sym typeface="Constantia"/>
              </a:defRPr>
            </a:lvl2pPr>
            <a:lvl3pPr marL="0" marR="0" lvl="2" indent="0" algn="r" rtl="0">
              <a:spcBef>
                <a:spcPts val="0"/>
              </a:spcBef>
              <a:buNone/>
              <a:defRPr sz="1200" b="0" u="none">
                <a:solidFill>
                  <a:srgbClr val="035C75"/>
                </a:solidFill>
                <a:latin typeface="Constantia"/>
                <a:ea typeface="Constantia"/>
                <a:cs typeface="Constantia"/>
                <a:sym typeface="Constantia"/>
              </a:defRPr>
            </a:lvl3pPr>
            <a:lvl4pPr marL="0" marR="0" lvl="3" indent="0" algn="r" rtl="0">
              <a:spcBef>
                <a:spcPts val="0"/>
              </a:spcBef>
              <a:buNone/>
              <a:defRPr sz="1200" b="0" u="none">
                <a:solidFill>
                  <a:srgbClr val="035C75"/>
                </a:solidFill>
                <a:latin typeface="Constantia"/>
                <a:ea typeface="Constantia"/>
                <a:cs typeface="Constantia"/>
                <a:sym typeface="Constantia"/>
              </a:defRPr>
            </a:lvl4pPr>
            <a:lvl5pPr marL="0" marR="0" lvl="4" indent="0" algn="r" rtl="0">
              <a:spcBef>
                <a:spcPts val="0"/>
              </a:spcBef>
              <a:buNone/>
              <a:defRPr sz="1200" b="0" u="none">
                <a:solidFill>
                  <a:srgbClr val="035C75"/>
                </a:solidFill>
                <a:latin typeface="Constantia"/>
                <a:ea typeface="Constantia"/>
                <a:cs typeface="Constantia"/>
                <a:sym typeface="Constantia"/>
              </a:defRPr>
            </a:lvl5pPr>
            <a:lvl6pPr marL="0" marR="0" lvl="5" indent="0" algn="r" rtl="0">
              <a:spcBef>
                <a:spcPts val="0"/>
              </a:spcBef>
              <a:buNone/>
              <a:defRPr sz="1200" b="0" u="none">
                <a:solidFill>
                  <a:srgbClr val="035C75"/>
                </a:solidFill>
                <a:latin typeface="Constantia"/>
                <a:ea typeface="Constantia"/>
                <a:cs typeface="Constantia"/>
                <a:sym typeface="Constantia"/>
              </a:defRPr>
            </a:lvl6pPr>
            <a:lvl7pPr marL="0" marR="0" lvl="6" indent="0" algn="r" rtl="0">
              <a:spcBef>
                <a:spcPts val="0"/>
              </a:spcBef>
              <a:buNone/>
              <a:defRPr sz="1200" b="0" u="none">
                <a:solidFill>
                  <a:srgbClr val="035C75"/>
                </a:solidFill>
                <a:latin typeface="Constantia"/>
                <a:ea typeface="Constantia"/>
                <a:cs typeface="Constantia"/>
                <a:sym typeface="Constantia"/>
              </a:defRPr>
            </a:lvl7pPr>
            <a:lvl8pPr marL="0" marR="0" lvl="7" indent="0" algn="r" rtl="0">
              <a:spcBef>
                <a:spcPts val="0"/>
              </a:spcBef>
              <a:buNone/>
              <a:defRPr sz="1200" b="0" u="none">
                <a:solidFill>
                  <a:srgbClr val="035C75"/>
                </a:solidFill>
                <a:latin typeface="Constantia"/>
                <a:ea typeface="Constantia"/>
                <a:cs typeface="Constantia"/>
                <a:sym typeface="Constantia"/>
              </a:defRPr>
            </a:lvl8pPr>
            <a:lvl9pPr marL="0" marR="0" lvl="8" indent="0" algn="r" rtl="0">
              <a:spcBef>
                <a:spcPts val="0"/>
              </a:spcBef>
              <a:buNone/>
              <a:defRPr sz="1200" b="0" u="none">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grpSp>
        <p:nvGrpSpPr>
          <p:cNvPr id="30" name="Google Shape;30;p15"/>
          <p:cNvGrpSpPr/>
          <p:nvPr/>
        </p:nvGrpSpPr>
        <p:grpSpPr>
          <a:xfrm>
            <a:off x="-29294" y="-16113"/>
            <a:ext cx="9198255" cy="1086266"/>
            <a:chOff x="-29322" y="-1971"/>
            <a:chExt cx="9198255" cy="1086266"/>
          </a:xfrm>
        </p:grpSpPr>
        <p:sp>
          <p:nvSpPr>
            <p:cNvPr id="31" name="Google Shape;31;p15"/>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32" name="Google Shape;32;p15"/>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
          <p:cNvSpPr txBox="1">
            <a:spLocks noGrp="1"/>
          </p:cNvSpPr>
          <p:nvPr>
            <p:ph type="ctrTitle"/>
          </p:nvPr>
        </p:nvSpPr>
        <p:spPr>
          <a:xfrm>
            <a:off x="685800" y="2971800"/>
            <a:ext cx="7772400" cy="2057400"/>
          </a:xfrm>
          <a:prstGeom prst="rect">
            <a:avLst/>
          </a:prstGeom>
          <a:noFill/>
          <a:ln>
            <a:noFill/>
          </a:ln>
        </p:spPr>
        <p:txBody>
          <a:bodyPr spcFirstLastPara="1" wrap="square" lIns="0" tIns="0" rIns="18275" bIns="0" anchor="b" anchorCtr="0">
            <a:normAutofit/>
          </a:bodyPr>
          <a:lstStyle/>
          <a:p>
            <a:pPr marL="0" lvl="0" indent="0" algn="r" rtl="0">
              <a:spcBef>
                <a:spcPts val="0"/>
              </a:spcBef>
              <a:spcAft>
                <a:spcPts val="0"/>
              </a:spcAft>
              <a:buClr>
                <a:srgbClr val="0C0C0C"/>
              </a:buClr>
              <a:buSzPts val="5600"/>
              <a:buFont typeface="Calibri"/>
              <a:buNone/>
            </a:pPr>
            <a:r>
              <a:rPr lang="en-US">
                <a:solidFill>
                  <a:srgbClr val="0C0C0C"/>
                </a:solidFill>
              </a:rPr>
              <a:t>Sophomores </a:t>
            </a:r>
            <a:br>
              <a:rPr lang="en-US">
                <a:solidFill>
                  <a:srgbClr val="0C0C0C"/>
                </a:solidFill>
              </a:rPr>
            </a:br>
            <a:r>
              <a:rPr lang="en-US">
                <a:solidFill>
                  <a:srgbClr val="0C0C0C"/>
                </a:solidFill>
              </a:rPr>
              <a:t>Class of 2023</a:t>
            </a:r>
            <a:endParaRPr>
              <a:solidFill>
                <a:srgbClr val="0C0C0C"/>
              </a:solidFill>
            </a:endParaRPr>
          </a:p>
        </p:txBody>
      </p:sp>
      <p:sp>
        <p:nvSpPr>
          <p:cNvPr id="111" name="Google Shape;111;p1"/>
          <p:cNvSpPr txBox="1">
            <a:spLocks noGrp="1"/>
          </p:cNvSpPr>
          <p:nvPr>
            <p:ph type="subTitle" idx="1"/>
          </p:nvPr>
        </p:nvSpPr>
        <p:spPr>
          <a:xfrm>
            <a:off x="685800" y="4572000"/>
            <a:ext cx="5638800" cy="1447800"/>
          </a:xfrm>
          <a:prstGeom prst="rect">
            <a:avLst/>
          </a:prstGeom>
          <a:noFill/>
          <a:ln>
            <a:noFill/>
          </a:ln>
        </p:spPr>
        <p:txBody>
          <a:bodyPr spcFirstLastPara="1" wrap="square" lIns="0" tIns="45700" rIns="18275" bIns="45700" anchor="t" anchorCtr="0">
            <a:normAutofit/>
          </a:bodyPr>
          <a:lstStyle/>
          <a:p>
            <a:pPr marL="0" lvl="0" indent="0" algn="r" rtl="0">
              <a:spcBef>
                <a:spcPts val="0"/>
              </a:spcBef>
              <a:spcAft>
                <a:spcPts val="0"/>
              </a:spcAft>
              <a:buSzPts val="2470"/>
              <a:buFont typeface="Arial"/>
              <a:buNone/>
            </a:pPr>
            <a:endParaRPr/>
          </a:p>
          <a:p>
            <a:pPr marL="0" marR="45720" lvl="0" indent="0" algn="r" rtl="0">
              <a:spcBef>
                <a:spcPts val="520"/>
              </a:spcBef>
              <a:spcAft>
                <a:spcPts val="0"/>
              </a:spcAft>
              <a:buSzPts val="2470"/>
              <a:buNone/>
            </a:pPr>
            <a:endParaRPr/>
          </a:p>
          <a:p>
            <a:pPr marL="0" marR="45720" lvl="0" indent="0" algn="r" rtl="0">
              <a:spcBef>
                <a:spcPts val="520"/>
              </a:spcBef>
              <a:spcAft>
                <a:spcPts val="0"/>
              </a:spcAft>
              <a:buSzPts val="2470"/>
              <a:buNone/>
            </a:pPr>
            <a:r>
              <a:rPr lang="en-US"/>
              <a:t> </a:t>
            </a:r>
            <a:endParaRPr/>
          </a:p>
        </p:txBody>
      </p:sp>
      <p:graphicFrame>
        <p:nvGraphicFramePr>
          <p:cNvPr id="112" name="Google Shape;112;p1"/>
          <p:cNvGraphicFramePr/>
          <p:nvPr/>
        </p:nvGraphicFramePr>
        <p:xfrm>
          <a:off x="2667000" y="304800"/>
          <a:ext cx="3962400" cy="2514600"/>
        </p:xfrm>
        <a:graphic>
          <a:graphicData uri="http://schemas.openxmlformats.org/presentationml/2006/ole">
            <mc:AlternateContent xmlns:mc="http://schemas.openxmlformats.org/markup-compatibility/2006">
              <mc:Choice xmlns:v="urn:schemas-microsoft-com:vml" Requires="v">
                <p:oleObj spid="_x0000_s1030" r:id="rId4" imgW="3962400" imgH="2514600" progId="">
                  <p:embed/>
                </p:oleObj>
              </mc:Choice>
              <mc:Fallback>
                <p:oleObj r:id="rId4" imgW="3962400" imgH="2514600" progId="">
                  <p:embed/>
                  <p:pic>
                    <p:nvPicPr>
                      <p:cNvPr id="112" name="Google Shape;112;p1"/>
                      <p:cNvPicPr preferRelativeResize="0"/>
                      <p:nvPr/>
                    </p:nvPicPr>
                    <p:blipFill rotWithShape="1">
                      <a:blip r:embed="rId5">
                        <a:alphaModFix/>
                      </a:blip>
                      <a:srcRect/>
                      <a:stretch/>
                    </p:blipFill>
                    <p:spPr>
                      <a:xfrm>
                        <a:off x="2667000" y="304800"/>
                        <a:ext cx="3962400" cy="2514600"/>
                      </a:xfrm>
                      <a:prstGeom prst="rect">
                        <a:avLst/>
                      </a:prstGeom>
                      <a:noFill/>
                      <a:ln>
                        <a:noFill/>
                      </a:ln>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0"/>
          <p:cNvSpPr txBox="1">
            <a:spLocks noGrp="1"/>
          </p:cNvSpPr>
          <p:nvPr>
            <p:ph type="title"/>
          </p:nvPr>
        </p:nvSpPr>
        <p:spPr>
          <a:xfrm>
            <a:off x="457200" y="533400"/>
            <a:ext cx="8229600" cy="12192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1"/>
              </a:buClr>
              <a:buSzPts val="4000"/>
              <a:buFont typeface="Calibri"/>
              <a:buNone/>
            </a:pPr>
            <a:r>
              <a:rPr lang="en-US" sz="4000">
                <a:solidFill>
                  <a:schemeClr val="accent1"/>
                </a:solidFill>
              </a:rPr>
              <a:t>START PLANNING FOR AFTER HIGH SCHOOL</a:t>
            </a:r>
            <a:endParaRPr sz="4000">
              <a:solidFill>
                <a:schemeClr val="accent1"/>
              </a:solidFill>
            </a:endParaRPr>
          </a:p>
        </p:txBody>
      </p:sp>
      <p:sp>
        <p:nvSpPr>
          <p:cNvPr id="168" name="Google Shape;168;p10"/>
          <p:cNvSpPr txBox="1">
            <a:spLocks noGrp="1"/>
          </p:cNvSpPr>
          <p:nvPr>
            <p:ph type="body" idx="1"/>
          </p:nvPr>
        </p:nvSpPr>
        <p:spPr>
          <a:xfrm>
            <a:off x="457200" y="1447800"/>
            <a:ext cx="8229600" cy="4861560"/>
          </a:xfrm>
          <a:prstGeom prst="rect">
            <a:avLst/>
          </a:prstGeom>
          <a:noFill/>
          <a:ln>
            <a:noFill/>
          </a:ln>
        </p:spPr>
        <p:txBody>
          <a:bodyPr spcFirstLastPara="1" wrap="square" lIns="91425" tIns="45700" rIns="91425" bIns="45700" anchor="t" anchorCtr="0">
            <a:normAutofit lnSpcReduction="10000"/>
          </a:bodyPr>
          <a:lstStyle/>
          <a:p>
            <a:pPr marL="274320" lvl="0" indent="-274320" algn="l" rtl="0">
              <a:lnSpc>
                <a:spcPct val="80000"/>
              </a:lnSpc>
              <a:spcBef>
                <a:spcPts val="0"/>
              </a:spcBef>
              <a:spcAft>
                <a:spcPts val="0"/>
              </a:spcAft>
              <a:buSzPts val="1758"/>
              <a:buNone/>
            </a:pPr>
            <a:endParaRPr sz="1850" dirty="0"/>
          </a:p>
          <a:p>
            <a:pPr marL="274320" lvl="0" indent="-274320" algn="l" rtl="0">
              <a:lnSpc>
                <a:spcPct val="80000"/>
              </a:lnSpc>
              <a:spcBef>
                <a:spcPts val="407"/>
              </a:spcBef>
              <a:spcAft>
                <a:spcPts val="0"/>
              </a:spcAft>
              <a:buSzPts val="1933"/>
              <a:buFont typeface="Arial"/>
              <a:buChar char="•"/>
            </a:pPr>
            <a:r>
              <a:rPr lang="en-US" sz="2035" dirty="0">
                <a:solidFill>
                  <a:schemeClr val="accent1"/>
                </a:solidFill>
              </a:rPr>
              <a:t>Start researching colleges and universities on </a:t>
            </a:r>
            <a:r>
              <a:rPr lang="en-US" sz="2035" dirty="0" err="1">
                <a:solidFill>
                  <a:schemeClr val="accent1"/>
                </a:solidFill>
              </a:rPr>
              <a:t>Naviance</a:t>
            </a:r>
            <a:endParaRPr sz="2035" dirty="0">
              <a:solidFill>
                <a:schemeClr val="accent1"/>
              </a:solidFill>
            </a:endParaRPr>
          </a:p>
          <a:p>
            <a:pPr marL="274320" lvl="0" indent="-274320" algn="l" rtl="0">
              <a:lnSpc>
                <a:spcPct val="80000"/>
              </a:lnSpc>
              <a:spcBef>
                <a:spcPts val="407"/>
              </a:spcBef>
              <a:spcAft>
                <a:spcPts val="0"/>
              </a:spcAft>
              <a:buSzPts val="1933"/>
              <a:buFont typeface="Arial"/>
              <a:buChar char="•"/>
            </a:pPr>
            <a:r>
              <a:rPr lang="en-US" sz="2035" dirty="0">
                <a:solidFill>
                  <a:schemeClr val="accent1"/>
                </a:solidFill>
              </a:rPr>
              <a:t>Look at the admissions requirements for colleges and universities:</a:t>
            </a:r>
          </a:p>
          <a:p>
            <a:pPr marL="274320" lvl="0" indent="-274320" algn="l" rtl="0">
              <a:lnSpc>
                <a:spcPct val="80000"/>
              </a:lnSpc>
              <a:spcBef>
                <a:spcPts val="407"/>
              </a:spcBef>
              <a:spcAft>
                <a:spcPts val="0"/>
              </a:spcAft>
              <a:buSzPts val="1933"/>
              <a:buFont typeface="Arial"/>
              <a:buChar char="•"/>
            </a:pPr>
            <a:r>
              <a:rPr lang="en-US" sz="2035" dirty="0">
                <a:solidFill>
                  <a:schemeClr val="accent1"/>
                </a:solidFill>
              </a:rPr>
              <a:t>GPA needed</a:t>
            </a:r>
            <a:r>
              <a:rPr lang="en-US" sz="1572" dirty="0">
                <a:solidFill>
                  <a:schemeClr val="accent1"/>
                </a:solidFill>
              </a:rPr>
              <a:t>			</a:t>
            </a:r>
            <a:endParaRPr dirty="0"/>
          </a:p>
          <a:p>
            <a:pPr marL="274320" lvl="0" indent="-274320" algn="l" rtl="0">
              <a:lnSpc>
                <a:spcPct val="80000"/>
              </a:lnSpc>
              <a:spcBef>
                <a:spcPts val="407"/>
              </a:spcBef>
              <a:spcAft>
                <a:spcPts val="0"/>
              </a:spcAft>
              <a:buSzPts val="1933"/>
              <a:buNone/>
            </a:pPr>
            <a:r>
              <a:rPr lang="en-US" sz="2035" dirty="0">
                <a:solidFill>
                  <a:schemeClr val="accent1"/>
                </a:solidFill>
              </a:rPr>
              <a:t>	Rank / percentage in your class</a:t>
            </a:r>
            <a:endParaRPr sz="2035" dirty="0">
              <a:solidFill>
                <a:schemeClr val="accent1"/>
              </a:solidFill>
            </a:endParaRPr>
          </a:p>
          <a:p>
            <a:pPr marL="274320" lvl="0" indent="-274320" algn="l" rtl="0">
              <a:lnSpc>
                <a:spcPct val="80000"/>
              </a:lnSpc>
              <a:spcBef>
                <a:spcPts val="407"/>
              </a:spcBef>
              <a:spcAft>
                <a:spcPts val="0"/>
              </a:spcAft>
              <a:buSzPts val="1933"/>
              <a:buNone/>
            </a:pPr>
            <a:r>
              <a:rPr lang="en-US" sz="2035" dirty="0">
                <a:solidFill>
                  <a:schemeClr val="accent1"/>
                </a:solidFill>
              </a:rPr>
              <a:t>	SAT/ACT scores needed					</a:t>
            </a:r>
            <a:endParaRPr dirty="0"/>
          </a:p>
          <a:p>
            <a:pPr marL="274320" lvl="0" indent="-274320" algn="l" rtl="0">
              <a:lnSpc>
                <a:spcPct val="80000"/>
              </a:lnSpc>
              <a:spcBef>
                <a:spcPts val="407"/>
              </a:spcBef>
              <a:spcAft>
                <a:spcPts val="0"/>
              </a:spcAft>
              <a:buSzPts val="1933"/>
              <a:buFont typeface="Arial"/>
              <a:buChar char="•"/>
            </a:pPr>
            <a:r>
              <a:rPr lang="en-US" sz="2035" dirty="0">
                <a:solidFill>
                  <a:schemeClr val="accent1"/>
                </a:solidFill>
              </a:rPr>
              <a:t>College Majors offered</a:t>
            </a:r>
            <a:endParaRPr dirty="0"/>
          </a:p>
          <a:p>
            <a:pPr marL="274320" lvl="0" indent="-274320" algn="l" rtl="0">
              <a:lnSpc>
                <a:spcPct val="80000"/>
              </a:lnSpc>
              <a:spcBef>
                <a:spcPts val="407"/>
              </a:spcBef>
              <a:spcAft>
                <a:spcPts val="0"/>
              </a:spcAft>
              <a:buSzPts val="1933"/>
              <a:buFont typeface="Arial"/>
              <a:buChar char="•"/>
            </a:pPr>
            <a:r>
              <a:rPr lang="en-US" sz="2035" dirty="0">
                <a:solidFill>
                  <a:schemeClr val="accent1"/>
                </a:solidFill>
              </a:rPr>
              <a:t>Cost, location, size of school, dorm options, meal plans</a:t>
            </a:r>
            <a:endParaRPr dirty="0"/>
          </a:p>
          <a:p>
            <a:pPr marL="274320" lvl="0" indent="-274320" algn="l" rtl="0">
              <a:lnSpc>
                <a:spcPct val="80000"/>
              </a:lnSpc>
              <a:spcBef>
                <a:spcPts val="407"/>
              </a:spcBef>
              <a:spcAft>
                <a:spcPts val="0"/>
              </a:spcAft>
              <a:buSzPts val="1933"/>
              <a:buFont typeface="Arial"/>
              <a:buChar char="•"/>
            </a:pPr>
            <a:r>
              <a:rPr lang="en-US" sz="2035" dirty="0">
                <a:solidFill>
                  <a:schemeClr val="accent1"/>
                </a:solidFill>
              </a:rPr>
              <a:t>Scholarship opportunities </a:t>
            </a:r>
            <a:endParaRPr dirty="0"/>
          </a:p>
          <a:p>
            <a:pPr marL="274320" lvl="0" indent="-274320" algn="l" rtl="0">
              <a:lnSpc>
                <a:spcPct val="80000"/>
              </a:lnSpc>
              <a:spcBef>
                <a:spcPts val="407"/>
              </a:spcBef>
              <a:spcAft>
                <a:spcPts val="0"/>
              </a:spcAft>
              <a:buSzPts val="1933"/>
              <a:buFont typeface="Arial"/>
              <a:buChar char="•"/>
            </a:pPr>
            <a:r>
              <a:rPr lang="en-US" sz="2035" dirty="0">
                <a:solidFill>
                  <a:schemeClr val="accent1"/>
                </a:solidFill>
              </a:rPr>
              <a:t>Juniors and seniors may take two days away from school for college visits</a:t>
            </a:r>
            <a:endParaRPr dirty="0"/>
          </a:p>
          <a:p>
            <a:pPr marL="274320" lvl="0" indent="-274320" algn="l" rtl="0">
              <a:lnSpc>
                <a:spcPct val="80000"/>
              </a:lnSpc>
              <a:spcBef>
                <a:spcPts val="407"/>
              </a:spcBef>
              <a:spcAft>
                <a:spcPts val="0"/>
              </a:spcAft>
              <a:buSzPts val="1933"/>
              <a:buFont typeface="Arial"/>
              <a:buChar char="•"/>
            </a:pPr>
            <a:r>
              <a:rPr lang="en-US" sz="2035" dirty="0">
                <a:solidFill>
                  <a:schemeClr val="accent1"/>
                </a:solidFill>
              </a:rPr>
              <a:t>Research vocational /technical schools or talk with military recruiters if interested.</a:t>
            </a:r>
            <a:endParaRPr dirty="0"/>
          </a:p>
          <a:p>
            <a:pPr marL="274320" lvl="0" indent="-274320" algn="l" rtl="0">
              <a:lnSpc>
                <a:spcPct val="80000"/>
              </a:lnSpc>
              <a:spcBef>
                <a:spcPts val="407"/>
              </a:spcBef>
              <a:spcAft>
                <a:spcPts val="0"/>
              </a:spcAft>
              <a:buSzPts val="1933"/>
              <a:buFont typeface="Arial"/>
              <a:buChar char="•"/>
            </a:pPr>
            <a:r>
              <a:rPr lang="en-US" sz="2035" dirty="0">
                <a:solidFill>
                  <a:schemeClr val="accent1"/>
                </a:solidFill>
              </a:rPr>
              <a:t>Keep building your resume – extracurricular activities, leadership roles, community service, awards received, camps or other unique experiences, work experience, etc.  </a:t>
            </a:r>
            <a:endParaRPr sz="2035" dirty="0">
              <a:solidFill>
                <a:schemeClr val="accent1"/>
              </a:solidFill>
            </a:endParaRPr>
          </a:p>
          <a:p>
            <a:pPr marL="274320" lvl="0" indent="-274320" algn="l" rtl="0">
              <a:lnSpc>
                <a:spcPct val="80000"/>
              </a:lnSpc>
              <a:spcBef>
                <a:spcPts val="407"/>
              </a:spcBef>
              <a:spcAft>
                <a:spcPts val="0"/>
              </a:spcAft>
              <a:buSzPts val="1933"/>
              <a:buFont typeface="Arial"/>
              <a:buChar char="•"/>
            </a:pPr>
            <a:r>
              <a:rPr lang="en-US" sz="2035" dirty="0">
                <a:solidFill>
                  <a:schemeClr val="accent1"/>
                </a:solidFill>
              </a:rPr>
              <a:t>Use the a resume builder in </a:t>
            </a:r>
            <a:r>
              <a:rPr lang="en-US" sz="2035" dirty="0" err="1">
                <a:solidFill>
                  <a:schemeClr val="accent1"/>
                </a:solidFill>
              </a:rPr>
              <a:t>Naviance</a:t>
            </a:r>
            <a:r>
              <a:rPr lang="en-US" sz="2035" dirty="0">
                <a:solidFill>
                  <a:schemeClr val="accent1"/>
                </a:solidFill>
              </a:rPr>
              <a:t>.</a:t>
            </a:r>
            <a:endParaRPr dirty="0"/>
          </a:p>
        </p:txBody>
      </p:sp>
      <p:pic>
        <p:nvPicPr>
          <p:cNvPr id="169" name="Google Shape;169;p10" descr="college pictures.jpg"/>
          <p:cNvPicPr preferRelativeResize="0"/>
          <p:nvPr/>
        </p:nvPicPr>
        <p:blipFill rotWithShape="1">
          <a:blip r:embed="rId3">
            <a:alphaModFix/>
          </a:blip>
          <a:srcRect/>
          <a:stretch/>
        </p:blipFill>
        <p:spPr>
          <a:xfrm>
            <a:off x="7047675" y="2362200"/>
            <a:ext cx="1961475" cy="1206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1"/>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p>
            <a:pPr marL="0" lvl="0" indent="0" algn="ctr" rtl="0">
              <a:spcBef>
                <a:spcPts val="0"/>
              </a:spcBef>
              <a:spcAft>
                <a:spcPts val="0"/>
              </a:spcAft>
              <a:buClr>
                <a:schemeClr val="accent1"/>
              </a:buClr>
              <a:buSzPts val="5000"/>
              <a:buFont typeface="Calibri"/>
              <a:buNone/>
            </a:pPr>
            <a:r>
              <a:rPr lang="en-US">
                <a:solidFill>
                  <a:schemeClr val="accent1"/>
                </a:solidFill>
              </a:rPr>
              <a:t>WEBSITES to KNOW</a:t>
            </a:r>
            <a:endParaRPr>
              <a:solidFill>
                <a:schemeClr val="accent1"/>
              </a:solidFill>
            </a:endParaRPr>
          </a:p>
        </p:txBody>
      </p:sp>
      <p:sp>
        <p:nvSpPr>
          <p:cNvPr id="175" name="Google Shape;175;p11"/>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470"/>
              <a:buNone/>
            </a:pPr>
            <a:r>
              <a:rPr lang="en-US">
                <a:solidFill>
                  <a:schemeClr val="accent1"/>
                </a:solidFill>
              </a:rPr>
              <a:t>Naviance</a:t>
            </a:r>
            <a:endParaRPr>
              <a:solidFill>
                <a:schemeClr val="accent1"/>
              </a:solidFill>
            </a:endParaRPr>
          </a:p>
          <a:p>
            <a:pPr marL="274320" lvl="0" indent="-274320" algn="l" rtl="0">
              <a:spcBef>
                <a:spcPts val="520"/>
              </a:spcBef>
              <a:spcAft>
                <a:spcPts val="0"/>
              </a:spcAft>
              <a:buSzPts val="2470"/>
              <a:buNone/>
            </a:pPr>
            <a:r>
              <a:rPr lang="en-US">
                <a:solidFill>
                  <a:srgbClr val="FF0000"/>
                </a:solidFill>
              </a:rPr>
              <a:t>www.naviance.com     </a:t>
            </a:r>
            <a:endParaRPr/>
          </a:p>
          <a:p>
            <a:pPr marL="274320" lvl="0" indent="-274320" algn="l" rtl="0">
              <a:spcBef>
                <a:spcPts val="520"/>
              </a:spcBef>
              <a:spcAft>
                <a:spcPts val="0"/>
              </a:spcAft>
              <a:buSzPts val="2470"/>
              <a:buNone/>
            </a:pPr>
            <a:r>
              <a:rPr lang="en-US">
                <a:solidFill>
                  <a:schemeClr val="accent1"/>
                </a:solidFill>
              </a:rPr>
              <a:t>SAT &amp; AP Information</a:t>
            </a:r>
            <a:endParaRPr/>
          </a:p>
          <a:p>
            <a:pPr marL="274320" lvl="0" indent="-274320" algn="l" rtl="0">
              <a:spcBef>
                <a:spcPts val="520"/>
              </a:spcBef>
              <a:spcAft>
                <a:spcPts val="0"/>
              </a:spcAft>
              <a:buSzPts val="2470"/>
              <a:buNone/>
            </a:pPr>
            <a:r>
              <a:rPr lang="en-US">
                <a:solidFill>
                  <a:srgbClr val="FF0000"/>
                </a:solidFill>
              </a:rPr>
              <a:t>www.collegeboard.com</a:t>
            </a:r>
            <a:endParaRPr/>
          </a:p>
          <a:p>
            <a:pPr marL="274320" lvl="0" indent="-274320" algn="l" rtl="0">
              <a:spcBef>
                <a:spcPts val="520"/>
              </a:spcBef>
              <a:spcAft>
                <a:spcPts val="0"/>
              </a:spcAft>
              <a:buSzPts val="2470"/>
              <a:buNone/>
            </a:pPr>
            <a:r>
              <a:rPr lang="en-US">
                <a:solidFill>
                  <a:schemeClr val="accent1"/>
                </a:solidFill>
              </a:rPr>
              <a:t>ACT Information</a:t>
            </a:r>
            <a:endParaRPr/>
          </a:p>
          <a:p>
            <a:pPr marL="274320" lvl="0" indent="-274320" algn="l" rtl="0">
              <a:spcBef>
                <a:spcPts val="520"/>
              </a:spcBef>
              <a:spcAft>
                <a:spcPts val="0"/>
              </a:spcAft>
              <a:buSzPts val="2470"/>
              <a:buNone/>
            </a:pPr>
            <a:r>
              <a:rPr lang="en-US">
                <a:solidFill>
                  <a:srgbClr val="FF0000"/>
                </a:solidFill>
              </a:rPr>
              <a:t>www.actstudent.org</a:t>
            </a:r>
            <a:endParaRPr/>
          </a:p>
          <a:p>
            <a:pPr marL="274320" lvl="0" indent="-274320" algn="l" rtl="0">
              <a:spcBef>
                <a:spcPts val="520"/>
              </a:spcBef>
              <a:spcAft>
                <a:spcPts val="0"/>
              </a:spcAft>
              <a:buSzPts val="2470"/>
              <a:buNone/>
            </a:pPr>
            <a:r>
              <a:rPr lang="en-US">
                <a:solidFill>
                  <a:schemeClr val="accent1"/>
                </a:solidFill>
              </a:rPr>
              <a:t>Scholarships</a:t>
            </a:r>
            <a:endParaRPr/>
          </a:p>
          <a:p>
            <a:pPr marL="274320" lvl="0" indent="-274320" algn="l" rtl="0">
              <a:spcBef>
                <a:spcPts val="520"/>
              </a:spcBef>
              <a:spcAft>
                <a:spcPts val="0"/>
              </a:spcAft>
              <a:buSzPts val="2470"/>
              <a:buNone/>
            </a:pPr>
            <a:r>
              <a:rPr lang="en-US">
                <a:solidFill>
                  <a:srgbClr val="FF0000"/>
                </a:solidFill>
              </a:rPr>
              <a:t>www.fastweb.com</a:t>
            </a:r>
            <a:endParaRPr>
              <a:solidFill>
                <a:srgbClr val="FF0000"/>
              </a:solidFill>
            </a:endParaRPr>
          </a:p>
          <a:p>
            <a:pPr marL="274320" lvl="0" indent="-274320" algn="l" rtl="0">
              <a:spcBef>
                <a:spcPts val="520"/>
              </a:spcBef>
              <a:spcAft>
                <a:spcPts val="0"/>
              </a:spcAft>
              <a:buSzPts val="2470"/>
              <a:buNone/>
            </a:pPr>
            <a:endParaRPr>
              <a:solidFill>
                <a:schemeClr val="accent1"/>
              </a:solidFill>
            </a:endParaRPr>
          </a:p>
          <a:p>
            <a:pPr marL="274320" lvl="0" indent="-274320" algn="l" rtl="0">
              <a:spcBef>
                <a:spcPts val="520"/>
              </a:spcBef>
              <a:spcAft>
                <a:spcPts val="0"/>
              </a:spcAft>
              <a:buSzPts val="2470"/>
              <a:buNone/>
            </a:pPr>
            <a:endParaRPr>
              <a:solidFill>
                <a:schemeClr val="accent1"/>
              </a:solidFill>
            </a:endParaRPr>
          </a:p>
          <a:p>
            <a:pPr marL="274320" lvl="0" indent="-274320" algn="l" rtl="0">
              <a:spcBef>
                <a:spcPts val="520"/>
              </a:spcBef>
              <a:spcAft>
                <a:spcPts val="0"/>
              </a:spcAft>
              <a:buSzPts val="2470"/>
              <a:buNone/>
            </a:pPr>
            <a:endParaRPr>
              <a:solidFill>
                <a:schemeClr val="accent1"/>
              </a:solidFill>
            </a:endParaRPr>
          </a:p>
        </p:txBody>
      </p:sp>
      <p:pic>
        <p:nvPicPr>
          <p:cNvPr id="176" name="Google Shape;176;p11" descr="google.jpg"/>
          <p:cNvPicPr preferRelativeResize="0"/>
          <p:nvPr/>
        </p:nvPicPr>
        <p:blipFill rotWithShape="1">
          <a:blip r:embed="rId3">
            <a:alphaModFix/>
          </a:blip>
          <a:srcRect/>
          <a:stretch/>
        </p:blipFill>
        <p:spPr>
          <a:xfrm>
            <a:off x="6019800" y="1981200"/>
            <a:ext cx="2438400" cy="3429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2"/>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1"/>
              </a:buClr>
              <a:buSzPts val="5000"/>
              <a:buFont typeface="Calibri"/>
              <a:buNone/>
            </a:pPr>
            <a:r>
              <a:rPr lang="en-US">
                <a:solidFill>
                  <a:schemeClr val="accent1"/>
                </a:solidFill>
              </a:rPr>
              <a:t>Naviance</a:t>
            </a:r>
            <a:endParaRPr>
              <a:solidFill>
                <a:schemeClr val="accent1"/>
              </a:solidFill>
            </a:endParaRPr>
          </a:p>
        </p:txBody>
      </p:sp>
      <p:sp>
        <p:nvSpPr>
          <p:cNvPr id="182" name="Google Shape;182;p12"/>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470"/>
              <a:buChar char="⚫"/>
            </a:pPr>
            <a:r>
              <a:rPr lang="en-US">
                <a:solidFill>
                  <a:schemeClr val="accent1"/>
                </a:solidFill>
              </a:rPr>
              <a:t>Is now available within your SSO welcome screen!</a:t>
            </a:r>
            <a:endParaRPr/>
          </a:p>
          <a:p>
            <a:pPr marL="274320" lvl="0" indent="-274320" algn="l" rtl="0">
              <a:spcBef>
                <a:spcPts val="520"/>
              </a:spcBef>
              <a:spcAft>
                <a:spcPts val="0"/>
              </a:spcAft>
              <a:buSzPts val="2470"/>
              <a:buChar char="⚫"/>
            </a:pPr>
            <a:r>
              <a:rPr lang="en-US">
                <a:solidFill>
                  <a:schemeClr val="accent1"/>
                </a:solidFill>
              </a:rPr>
              <a:t>Use Naviance to search for college information, careers you are interested in, scholarships, interest inventory, important documents for school (AP/PAP exit forms, registration information, transcript request forms, and much more).</a:t>
            </a:r>
            <a:endParaRPr/>
          </a:p>
          <a:p>
            <a:pPr marL="274320" lvl="0" indent="-274320" algn="l" rtl="0">
              <a:spcBef>
                <a:spcPts val="520"/>
              </a:spcBef>
              <a:spcAft>
                <a:spcPts val="0"/>
              </a:spcAft>
              <a:buSzPts val="2470"/>
              <a:buNone/>
            </a:pPr>
            <a:endParaRPr>
              <a:solidFill>
                <a:schemeClr val="accen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3"/>
          <p:cNvSpPr txBox="1">
            <a:spLocks noGrp="1"/>
          </p:cNvSpPr>
          <p:nvPr>
            <p:ph type="title"/>
          </p:nvPr>
        </p:nvSpPr>
        <p:spPr>
          <a:xfrm>
            <a:off x="1524000" y="2485644"/>
            <a:ext cx="8229600" cy="1734312"/>
          </a:xfrm>
          <a:prstGeom prst="rect">
            <a:avLst/>
          </a:prstGeom>
          <a:noFill/>
          <a:ln>
            <a:noFill/>
          </a:ln>
        </p:spPr>
        <p:txBody>
          <a:bodyPr spcFirstLastPara="1" wrap="square" lIns="0" tIns="45700" rIns="0" bIns="0" anchor="b" anchorCtr="0">
            <a:normAutofit fontScale="90000"/>
          </a:bodyPr>
          <a:lstStyle/>
          <a:p>
            <a:pPr marL="0" lvl="0" indent="0" algn="l" rtl="0">
              <a:spcBef>
                <a:spcPts val="0"/>
              </a:spcBef>
              <a:spcAft>
                <a:spcPts val="0"/>
              </a:spcAft>
              <a:buClr>
                <a:schemeClr val="dk2"/>
              </a:buClr>
              <a:buSzPts val="2790"/>
              <a:buFont typeface="Calibri"/>
              <a:buNone/>
            </a:pPr>
            <a:r>
              <a:rPr lang="en-US" sz="2790" u="sng"/>
              <a:t>To Do’s:</a:t>
            </a:r>
            <a:br>
              <a:rPr lang="en-US" sz="2790"/>
            </a:br>
            <a:r>
              <a:rPr lang="en-US" sz="2390"/>
              <a:t>Boyd Sophomore Survey</a:t>
            </a:r>
            <a:br>
              <a:rPr lang="en-US" sz="2390"/>
            </a:br>
            <a:r>
              <a:rPr lang="en-US" sz="2390"/>
              <a:t>Strengths Explorer Assessment or Career Interest Profiler</a:t>
            </a:r>
            <a:br>
              <a:rPr lang="en-US" sz="2390"/>
            </a:br>
            <a:r>
              <a:rPr lang="en-US" sz="2390"/>
              <a:t>Explore SuperMatch College Search</a:t>
            </a:r>
            <a:br>
              <a:rPr lang="en-US" sz="2390"/>
            </a:br>
            <a:r>
              <a:rPr lang="en-US" sz="2390"/>
              <a:t>Build Resume</a:t>
            </a:r>
            <a:br>
              <a:rPr lang="en-US" sz="2790"/>
            </a:br>
            <a:br>
              <a:rPr lang="en-US" sz="4500"/>
            </a:br>
            <a:r>
              <a:rPr lang="en-US" sz="4500"/>
              <a:t>	</a:t>
            </a:r>
            <a:endParaRPr sz="4500"/>
          </a:p>
        </p:txBody>
      </p:sp>
      <p:pic>
        <p:nvPicPr>
          <p:cNvPr id="188" name="Google Shape;188;p13"/>
          <p:cNvPicPr preferRelativeResize="0">
            <a:picLocks noGrp="1"/>
          </p:cNvPicPr>
          <p:nvPr>
            <p:ph type="body" idx="1"/>
          </p:nvPr>
        </p:nvPicPr>
        <p:blipFill rotWithShape="1">
          <a:blip r:embed="rId3">
            <a:alphaModFix/>
          </a:blip>
          <a:srcRect l="1969" t="12903" r="-1968" b="16129"/>
          <a:stretch/>
        </p:blipFill>
        <p:spPr>
          <a:xfrm>
            <a:off x="0" y="3124200"/>
            <a:ext cx="9357923" cy="3733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14"/>
          <p:cNvPicPr preferRelativeResize="0"/>
          <p:nvPr/>
        </p:nvPicPr>
        <p:blipFill rotWithShape="1">
          <a:blip r:embed="rId3">
            <a:alphaModFix/>
          </a:blip>
          <a:srcRect t="14427"/>
          <a:stretch/>
        </p:blipFill>
        <p:spPr>
          <a:xfrm>
            <a:off x="0" y="1600199"/>
            <a:ext cx="9144000" cy="5105401"/>
          </a:xfrm>
          <a:prstGeom prst="rect">
            <a:avLst/>
          </a:prstGeom>
          <a:noFill/>
          <a:ln>
            <a:noFill/>
          </a:ln>
        </p:spPr>
      </p:pic>
      <p:sp>
        <p:nvSpPr>
          <p:cNvPr id="194" name="Google Shape;194;p14"/>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normAutofit/>
          </a:bodyPr>
          <a:lstStyle/>
          <a:p>
            <a:pPr marL="0" marR="45720" lvl="0" indent="0" algn="r" rtl="0">
              <a:spcBef>
                <a:spcPts val="0"/>
              </a:spcBef>
              <a:spcAft>
                <a:spcPts val="0"/>
              </a:spcAft>
              <a:buSzPts val="2470"/>
              <a:buNone/>
            </a:pPr>
            <a:endParaRPr/>
          </a:p>
        </p:txBody>
      </p:sp>
      <p:sp>
        <p:nvSpPr>
          <p:cNvPr id="195" name="Google Shape;195;p14"/>
          <p:cNvSpPr/>
          <p:nvPr/>
        </p:nvSpPr>
        <p:spPr>
          <a:xfrm>
            <a:off x="0" y="4343400"/>
            <a:ext cx="1295400" cy="228600"/>
          </a:xfrm>
          <a:prstGeom prst="rightArrow">
            <a:avLst>
              <a:gd name="adj1" fmla="val 50000"/>
              <a:gd name="adj2" fmla="val 50000"/>
            </a:avLst>
          </a:prstGeom>
          <a:solidFill>
            <a:srgbClr val="FF0000"/>
          </a:solidFill>
          <a:ln w="25400" cap="flat" cmpd="sng">
            <a:solidFill>
              <a:srgbClr val="0A51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196" name="Google Shape;196;p14"/>
          <p:cNvSpPr/>
          <p:nvPr/>
        </p:nvSpPr>
        <p:spPr>
          <a:xfrm>
            <a:off x="3695425" y="4672325"/>
            <a:ext cx="1295400" cy="228600"/>
          </a:xfrm>
          <a:prstGeom prst="rightArrow">
            <a:avLst>
              <a:gd name="adj1" fmla="val 50000"/>
              <a:gd name="adj2" fmla="val 50000"/>
            </a:avLst>
          </a:prstGeom>
          <a:solidFill>
            <a:srgbClr val="FF0000"/>
          </a:solidFill>
          <a:ln w="25400" cap="flat" cmpd="sng">
            <a:solidFill>
              <a:srgbClr val="0A51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197" name="Google Shape;197;p14"/>
          <p:cNvSpPr txBox="1"/>
          <p:nvPr/>
        </p:nvSpPr>
        <p:spPr>
          <a:xfrm>
            <a:off x="990600" y="228600"/>
            <a:ext cx="7696200"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Constantia"/>
                <a:ea typeface="Constantia"/>
                <a:cs typeface="Constantia"/>
                <a:sym typeface="Constantia"/>
              </a:rPr>
              <a:t>Task to do!</a:t>
            </a:r>
            <a:endParaRPr/>
          </a:p>
          <a:p>
            <a:pPr marL="0" marR="0" lvl="0" indent="0" algn="ctr" rtl="0">
              <a:spcBef>
                <a:spcPts val="0"/>
              </a:spcBef>
              <a:spcAft>
                <a:spcPts val="0"/>
              </a:spcAft>
              <a:buNone/>
            </a:pPr>
            <a:r>
              <a:rPr lang="en-US" sz="2000" b="1">
                <a:solidFill>
                  <a:schemeClr val="lt1"/>
                </a:solidFill>
                <a:latin typeface="Constantia"/>
                <a:ea typeface="Constantia"/>
                <a:cs typeface="Constantia"/>
                <a:sym typeface="Constantia"/>
              </a:rPr>
              <a:t>Go to About Me: </a:t>
            </a:r>
            <a:endParaRPr/>
          </a:p>
          <a:p>
            <a:pPr marL="0" marR="0" lvl="0" indent="0" algn="ctr" rtl="0">
              <a:spcBef>
                <a:spcPts val="0"/>
              </a:spcBef>
              <a:spcAft>
                <a:spcPts val="0"/>
              </a:spcAft>
              <a:buNone/>
            </a:pPr>
            <a:r>
              <a:rPr lang="en-US" sz="2000" b="1">
                <a:solidFill>
                  <a:schemeClr val="lt1"/>
                </a:solidFill>
                <a:latin typeface="Constantia"/>
                <a:ea typeface="Constantia"/>
                <a:cs typeface="Constantia"/>
                <a:sym typeface="Constantia"/>
              </a:rPr>
              <a:t>Take Boyd Sophomore Survey</a:t>
            </a:r>
            <a:endParaRPr/>
          </a:p>
          <a:p>
            <a:pPr marL="0" marR="0" lvl="0" indent="0" algn="ctr" rtl="0">
              <a:spcBef>
                <a:spcPts val="0"/>
              </a:spcBef>
              <a:spcAft>
                <a:spcPts val="0"/>
              </a:spcAft>
              <a:buNone/>
            </a:pPr>
            <a:r>
              <a:rPr lang="en-US" sz="2000" b="1">
                <a:solidFill>
                  <a:schemeClr val="lt1"/>
                </a:solidFill>
                <a:latin typeface="Constantia"/>
                <a:ea typeface="Constantia"/>
                <a:cs typeface="Constantia"/>
                <a:sym typeface="Constantia"/>
              </a:rPr>
              <a:t>Take Strengths Explorer Or Career Interest Profiler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p>
            <a:pPr marL="0" lvl="0" indent="0" algn="ctr" rtl="0">
              <a:spcBef>
                <a:spcPts val="0"/>
              </a:spcBef>
              <a:spcAft>
                <a:spcPts val="0"/>
              </a:spcAft>
              <a:buClr>
                <a:schemeClr val="accent1"/>
              </a:buClr>
              <a:buSzPts val="5000"/>
              <a:buFont typeface="Calibri"/>
              <a:buNone/>
            </a:pPr>
            <a:r>
              <a:rPr lang="en-US" b="1">
                <a:solidFill>
                  <a:schemeClr val="accent1"/>
                </a:solidFill>
              </a:rPr>
              <a:t>Who is your counselor?</a:t>
            </a:r>
            <a:endParaRPr b="1">
              <a:solidFill>
                <a:schemeClr val="accent1"/>
              </a:solidFill>
            </a:endParaRPr>
          </a:p>
        </p:txBody>
      </p:sp>
      <p:sp>
        <p:nvSpPr>
          <p:cNvPr id="118" name="Google Shape;118;p2"/>
          <p:cNvSpPr txBox="1">
            <a:spLocks noGrp="1"/>
          </p:cNvSpPr>
          <p:nvPr>
            <p:ph type="body" idx="1"/>
          </p:nvPr>
        </p:nvSpPr>
        <p:spPr>
          <a:xfrm>
            <a:off x="0" y="1935475"/>
            <a:ext cx="5831700" cy="4389000"/>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3800"/>
              <a:buChar char="⚫"/>
            </a:pPr>
            <a:r>
              <a:rPr lang="en-US" sz="4000">
                <a:solidFill>
                  <a:schemeClr val="accent1"/>
                </a:solidFill>
              </a:rPr>
              <a:t>A-Chi  Mrs. Hunt</a:t>
            </a:r>
            <a:endParaRPr/>
          </a:p>
          <a:p>
            <a:pPr marL="274320" lvl="0" indent="-274320" algn="l" rtl="0">
              <a:spcBef>
                <a:spcPts val="800"/>
              </a:spcBef>
              <a:spcAft>
                <a:spcPts val="0"/>
              </a:spcAft>
              <a:buSzPts val="3800"/>
              <a:buChar char="⚫"/>
            </a:pPr>
            <a:r>
              <a:rPr lang="en-US" sz="4000">
                <a:solidFill>
                  <a:srgbClr val="FF0000"/>
                </a:solidFill>
              </a:rPr>
              <a:t>Chk-Gi Mrs. Oaxaca</a:t>
            </a:r>
            <a:endParaRPr/>
          </a:p>
          <a:p>
            <a:pPr marL="274320" lvl="0" indent="-274320" algn="l" rtl="0">
              <a:spcBef>
                <a:spcPts val="800"/>
              </a:spcBef>
              <a:spcAft>
                <a:spcPts val="0"/>
              </a:spcAft>
              <a:buSzPts val="3800"/>
              <a:buChar char="⚫"/>
            </a:pPr>
            <a:r>
              <a:rPr lang="en-US" sz="4000">
                <a:solidFill>
                  <a:schemeClr val="accent1"/>
                </a:solidFill>
              </a:rPr>
              <a:t>Gl-K  Mrs. Daley</a:t>
            </a:r>
            <a:endParaRPr/>
          </a:p>
          <a:p>
            <a:pPr marL="274320" lvl="0" indent="-274320" algn="l" rtl="0">
              <a:spcBef>
                <a:spcPts val="800"/>
              </a:spcBef>
              <a:spcAft>
                <a:spcPts val="0"/>
              </a:spcAft>
              <a:buSzPts val="3800"/>
              <a:buChar char="⚫"/>
            </a:pPr>
            <a:r>
              <a:rPr lang="en-US" sz="4000">
                <a:solidFill>
                  <a:srgbClr val="FF0000"/>
                </a:solidFill>
              </a:rPr>
              <a:t>L-Ol  Mrs. Mitchell</a:t>
            </a:r>
            <a:endParaRPr/>
          </a:p>
          <a:p>
            <a:pPr marL="274320" lvl="0" indent="-274320" algn="l" rtl="0">
              <a:spcBef>
                <a:spcPts val="800"/>
              </a:spcBef>
              <a:spcAft>
                <a:spcPts val="0"/>
              </a:spcAft>
              <a:buSzPts val="3800"/>
              <a:buChar char="⚫"/>
            </a:pPr>
            <a:r>
              <a:rPr lang="en-US" sz="4000">
                <a:solidFill>
                  <a:schemeClr val="accent1"/>
                </a:solidFill>
              </a:rPr>
              <a:t>Om-Sh  Ms. Culbertson</a:t>
            </a:r>
            <a:endParaRPr sz="4000">
              <a:solidFill>
                <a:schemeClr val="accent1"/>
              </a:solidFill>
            </a:endParaRPr>
          </a:p>
          <a:p>
            <a:pPr marL="274320" lvl="0" indent="-274320" algn="l" rtl="0">
              <a:spcBef>
                <a:spcPts val="800"/>
              </a:spcBef>
              <a:spcAft>
                <a:spcPts val="0"/>
              </a:spcAft>
              <a:buSzPts val="3800"/>
              <a:buChar char="⚫"/>
            </a:pPr>
            <a:r>
              <a:rPr lang="en-US" sz="4000">
                <a:solidFill>
                  <a:srgbClr val="FF0000"/>
                </a:solidFill>
              </a:rPr>
              <a:t>Si-Z  Mrs. Hayes</a:t>
            </a:r>
            <a:endParaRPr sz="4000">
              <a:solidFill>
                <a:srgbClr val="FF0000"/>
              </a:solidFill>
            </a:endParaRPr>
          </a:p>
        </p:txBody>
      </p:sp>
      <p:pic>
        <p:nvPicPr>
          <p:cNvPr id="119" name="Google Shape;119;p2"/>
          <p:cNvPicPr preferRelativeResize="0"/>
          <p:nvPr/>
        </p:nvPicPr>
        <p:blipFill>
          <a:blip r:embed="rId3">
            <a:alphaModFix/>
          </a:blip>
          <a:stretch>
            <a:fillRect/>
          </a:stretch>
        </p:blipFill>
        <p:spPr>
          <a:xfrm>
            <a:off x="4973275" y="2082075"/>
            <a:ext cx="3947049" cy="2960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3"/>
          <p:cNvSpPr txBox="1">
            <a:spLocks noGrp="1"/>
          </p:cNvSpPr>
          <p:nvPr>
            <p:ph type="title"/>
          </p:nvPr>
        </p:nvSpPr>
        <p:spPr>
          <a:xfrm>
            <a:off x="381000" y="304800"/>
            <a:ext cx="8229600" cy="838200"/>
          </a:xfrm>
          <a:prstGeom prst="rect">
            <a:avLst/>
          </a:prstGeom>
          <a:noFill/>
          <a:ln>
            <a:noFill/>
          </a:ln>
        </p:spPr>
        <p:txBody>
          <a:bodyPr spcFirstLastPara="1" wrap="square" lIns="0" tIns="45700" rIns="0" bIns="0" anchor="b" anchorCtr="0">
            <a:normAutofit/>
          </a:bodyPr>
          <a:lstStyle/>
          <a:p>
            <a:pPr marL="0" lvl="0" indent="0" algn="ctr" rtl="0">
              <a:spcBef>
                <a:spcPts val="0"/>
              </a:spcBef>
              <a:spcAft>
                <a:spcPts val="0"/>
              </a:spcAft>
              <a:buClr>
                <a:schemeClr val="accent1"/>
              </a:buClr>
              <a:buSzPts val="5000"/>
              <a:buFont typeface="Calibri"/>
              <a:buNone/>
            </a:pPr>
            <a:r>
              <a:rPr lang="en-US">
                <a:solidFill>
                  <a:schemeClr val="accent1"/>
                </a:solidFill>
              </a:rPr>
              <a:t>HAC  - Home Access Center</a:t>
            </a:r>
            <a:endParaRPr>
              <a:solidFill>
                <a:schemeClr val="accent1"/>
              </a:solidFill>
            </a:endParaRPr>
          </a:p>
        </p:txBody>
      </p:sp>
      <p:sp>
        <p:nvSpPr>
          <p:cNvPr id="125" name="Google Shape;125;p3"/>
          <p:cNvSpPr txBox="1">
            <a:spLocks noGrp="1"/>
          </p:cNvSpPr>
          <p:nvPr>
            <p:ph type="body" idx="1"/>
          </p:nvPr>
        </p:nvSpPr>
        <p:spPr>
          <a:xfrm>
            <a:off x="457200" y="1219200"/>
            <a:ext cx="8229600" cy="5486400"/>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470"/>
              <a:buChar char="⚫"/>
            </a:pPr>
            <a:r>
              <a:rPr lang="en-US">
                <a:solidFill>
                  <a:schemeClr val="accent1"/>
                </a:solidFill>
              </a:rPr>
              <a:t>The best way to stay focused is to keep track of your current progress in coursework.</a:t>
            </a:r>
            <a:endParaRPr/>
          </a:p>
          <a:p>
            <a:pPr marL="274320" lvl="0" indent="-117475" algn="l" rtl="0">
              <a:spcBef>
                <a:spcPts val="520"/>
              </a:spcBef>
              <a:spcAft>
                <a:spcPts val="0"/>
              </a:spcAft>
              <a:buSzPts val="2470"/>
              <a:buNone/>
            </a:pPr>
            <a:endParaRPr>
              <a:solidFill>
                <a:schemeClr val="accent1"/>
              </a:solidFill>
            </a:endParaRPr>
          </a:p>
          <a:p>
            <a:pPr marL="274320" lvl="0" indent="-274320" algn="l" rtl="0">
              <a:spcBef>
                <a:spcPts val="520"/>
              </a:spcBef>
              <a:spcAft>
                <a:spcPts val="0"/>
              </a:spcAft>
              <a:buSzPts val="2470"/>
              <a:buChar char="⚫"/>
            </a:pPr>
            <a:r>
              <a:rPr lang="en-US">
                <a:solidFill>
                  <a:schemeClr val="accent1"/>
                </a:solidFill>
              </a:rPr>
              <a:t>HAC is available within your SSO Screen! </a:t>
            </a:r>
            <a:endParaRPr/>
          </a:p>
          <a:p>
            <a:pPr marL="274320" lvl="0" indent="-274320" algn="l" rtl="0">
              <a:spcBef>
                <a:spcPts val="520"/>
              </a:spcBef>
              <a:spcAft>
                <a:spcPts val="0"/>
              </a:spcAft>
              <a:buSzPts val="2470"/>
              <a:buNone/>
            </a:pPr>
            <a:endParaRPr>
              <a:solidFill>
                <a:schemeClr val="accent1"/>
              </a:solidFill>
            </a:endParaRPr>
          </a:p>
          <a:p>
            <a:pPr marL="274320" lvl="0" indent="-274320" algn="l" rtl="0">
              <a:spcBef>
                <a:spcPts val="520"/>
              </a:spcBef>
              <a:spcAft>
                <a:spcPts val="0"/>
              </a:spcAft>
              <a:buSzPts val="2470"/>
              <a:buChar char="⚫"/>
            </a:pPr>
            <a:r>
              <a:rPr lang="en-US">
                <a:solidFill>
                  <a:schemeClr val="accent1"/>
                </a:solidFill>
              </a:rPr>
              <a:t>Use HAC information to keep up with your daily assignments. Remember, you can retake tests on which you earned an 80 or less, for a grade up to 80 in non Pre-AP or AP classes. Never settle for a failing test grade, and don’t fall behind in your class work!</a:t>
            </a:r>
            <a:endParaRPr/>
          </a:p>
          <a:p>
            <a:pPr marL="274320" lvl="0" indent="-117475" algn="l" rtl="0">
              <a:spcBef>
                <a:spcPts val="520"/>
              </a:spcBef>
              <a:spcAft>
                <a:spcPts val="0"/>
              </a:spcAft>
              <a:buSzPts val="2470"/>
              <a:buNone/>
            </a:pPr>
            <a:endParaRPr>
              <a:solidFill>
                <a:schemeClr val="accent1"/>
              </a:solidFill>
            </a:endParaRPr>
          </a:p>
          <a:p>
            <a:pPr marL="274320" lvl="0" indent="-117475" algn="l" rtl="0">
              <a:spcBef>
                <a:spcPts val="520"/>
              </a:spcBef>
              <a:spcAft>
                <a:spcPts val="0"/>
              </a:spcAft>
              <a:buSzPts val="247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4"/>
          <p:cNvSpPr txBox="1">
            <a:spLocks noGrp="1"/>
          </p:cNvSpPr>
          <p:nvPr>
            <p:ph type="title"/>
          </p:nvPr>
        </p:nvSpPr>
        <p:spPr>
          <a:xfrm>
            <a:off x="457200" y="609600"/>
            <a:ext cx="8229600" cy="1143000"/>
          </a:xfrm>
          <a:prstGeom prst="rect">
            <a:avLst/>
          </a:prstGeom>
          <a:noFill/>
          <a:ln>
            <a:noFill/>
          </a:ln>
        </p:spPr>
        <p:txBody>
          <a:bodyPr spcFirstLastPara="1" wrap="square" lIns="0" tIns="45700" rIns="0" bIns="0" anchor="b" anchorCtr="0">
            <a:normAutofit fontScale="90000"/>
          </a:bodyPr>
          <a:lstStyle/>
          <a:p>
            <a:pPr marL="0" lvl="0" indent="0" algn="ctr" rtl="0">
              <a:spcBef>
                <a:spcPts val="0"/>
              </a:spcBef>
              <a:spcAft>
                <a:spcPts val="0"/>
              </a:spcAft>
              <a:buClr>
                <a:schemeClr val="dk2"/>
              </a:buClr>
              <a:buSzPts val="4500"/>
              <a:buFont typeface="Calibri"/>
              <a:buNone/>
            </a:pPr>
            <a:br>
              <a:rPr lang="en-US" sz="4500"/>
            </a:br>
            <a:br>
              <a:rPr lang="en-US" sz="4500"/>
            </a:br>
            <a:br>
              <a:rPr lang="en-US" sz="4500"/>
            </a:br>
            <a:br>
              <a:rPr lang="en-US" sz="4500"/>
            </a:br>
            <a:br>
              <a:rPr lang="en-US" sz="4500"/>
            </a:br>
            <a:br>
              <a:rPr lang="en-US" sz="4500"/>
            </a:br>
            <a:br>
              <a:rPr lang="en-US" sz="4500"/>
            </a:br>
            <a:br>
              <a:rPr lang="en-US" sz="4500"/>
            </a:br>
            <a:br>
              <a:rPr lang="en-US" sz="4500"/>
            </a:br>
            <a:r>
              <a:rPr lang="en-US" sz="4500"/>
              <a:t>PSAT</a:t>
            </a:r>
            <a:endParaRPr sz="4500"/>
          </a:p>
        </p:txBody>
      </p:sp>
      <p:sp>
        <p:nvSpPr>
          <p:cNvPr id="131" name="Google Shape;131;p4"/>
          <p:cNvSpPr txBox="1">
            <a:spLocks noGrp="1"/>
          </p:cNvSpPr>
          <p:nvPr>
            <p:ph type="body" idx="1"/>
          </p:nvPr>
        </p:nvSpPr>
        <p:spPr>
          <a:xfrm>
            <a:off x="457200" y="2133600"/>
            <a:ext cx="8229600" cy="3992563"/>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470"/>
              <a:buChar char="⚫"/>
            </a:pPr>
            <a:r>
              <a:rPr lang="en-US">
                <a:solidFill>
                  <a:schemeClr val="accent1"/>
                </a:solidFill>
              </a:rPr>
              <a:t>October 14th, 2020 for Face to Face Learners</a:t>
            </a:r>
            <a:endParaRPr>
              <a:solidFill>
                <a:schemeClr val="accent1"/>
              </a:solidFill>
            </a:endParaRPr>
          </a:p>
          <a:p>
            <a:pPr marL="274320" lvl="0" indent="-226059" algn="l" rtl="0">
              <a:spcBef>
                <a:spcPts val="0"/>
              </a:spcBef>
              <a:spcAft>
                <a:spcPts val="0"/>
              </a:spcAft>
              <a:buClr>
                <a:schemeClr val="accent1"/>
              </a:buClr>
              <a:buSzPts val="1710"/>
              <a:buChar char="⚫"/>
            </a:pPr>
            <a:r>
              <a:rPr lang="en-US">
                <a:solidFill>
                  <a:schemeClr val="accent1"/>
                </a:solidFill>
              </a:rPr>
              <a:t>October 17th, 2020 for Virtual Learners</a:t>
            </a:r>
            <a:endParaRPr>
              <a:solidFill>
                <a:schemeClr val="accent1"/>
              </a:solidFill>
            </a:endParaRPr>
          </a:p>
          <a:p>
            <a:pPr marL="274320" lvl="0" indent="-274320" algn="l" rtl="0">
              <a:spcBef>
                <a:spcPts val="520"/>
              </a:spcBef>
              <a:spcAft>
                <a:spcPts val="0"/>
              </a:spcAft>
              <a:buSzPts val="2470"/>
              <a:buChar char="⚫"/>
            </a:pPr>
            <a:r>
              <a:rPr lang="en-US">
                <a:solidFill>
                  <a:schemeClr val="accent1"/>
                </a:solidFill>
              </a:rPr>
              <a:t>FREE for all sophomore students - no need to register</a:t>
            </a:r>
            <a:endParaRPr/>
          </a:p>
          <a:p>
            <a:pPr marL="274320" lvl="0" indent="-274320" algn="l" rtl="0">
              <a:spcBef>
                <a:spcPts val="520"/>
              </a:spcBef>
              <a:spcAft>
                <a:spcPts val="0"/>
              </a:spcAft>
              <a:buSzPts val="2470"/>
              <a:buChar char="⚫"/>
            </a:pPr>
            <a:r>
              <a:rPr lang="en-US">
                <a:solidFill>
                  <a:schemeClr val="accent1"/>
                </a:solidFill>
              </a:rPr>
              <a:t>Benefits include:</a:t>
            </a:r>
            <a:endParaRPr/>
          </a:p>
          <a:p>
            <a:pPr marL="274320" lvl="0" indent="-274320" algn="l" rtl="0">
              <a:spcBef>
                <a:spcPts val="520"/>
              </a:spcBef>
              <a:spcAft>
                <a:spcPts val="0"/>
              </a:spcAft>
              <a:buSzPts val="2470"/>
              <a:buNone/>
            </a:pPr>
            <a:r>
              <a:rPr lang="en-US">
                <a:solidFill>
                  <a:schemeClr val="accent1"/>
                </a:solidFill>
              </a:rPr>
              <a:t>            Extra practice with test</a:t>
            </a:r>
            <a:endParaRPr/>
          </a:p>
          <a:p>
            <a:pPr marL="274320" lvl="0" indent="-274320" algn="l" rtl="0">
              <a:spcBef>
                <a:spcPts val="520"/>
              </a:spcBef>
              <a:spcAft>
                <a:spcPts val="0"/>
              </a:spcAft>
              <a:buSzPts val="2470"/>
              <a:buNone/>
            </a:pPr>
            <a:r>
              <a:rPr lang="en-US">
                <a:solidFill>
                  <a:schemeClr val="accent1"/>
                </a:solidFill>
              </a:rPr>
              <a:t>            Identify strengths &amp; weaknesses</a:t>
            </a:r>
            <a:endParaRPr/>
          </a:p>
          <a:p>
            <a:pPr marL="274320" lvl="0" indent="-274320" algn="l" rtl="0">
              <a:spcBef>
                <a:spcPts val="520"/>
              </a:spcBef>
              <a:spcAft>
                <a:spcPts val="0"/>
              </a:spcAft>
              <a:buSzPts val="2470"/>
              <a:buNone/>
            </a:pPr>
            <a:r>
              <a:rPr lang="en-US">
                <a:solidFill>
                  <a:schemeClr val="accent1"/>
                </a:solidFill>
              </a:rPr>
              <a:t>            Potential National Merit Status Award when the</a:t>
            </a:r>
            <a:endParaRPr>
              <a:solidFill>
                <a:schemeClr val="accent1"/>
              </a:solidFill>
            </a:endParaRPr>
          </a:p>
          <a:p>
            <a:pPr marL="274320" lvl="0" indent="-274320" algn="l" rtl="0">
              <a:spcBef>
                <a:spcPts val="520"/>
              </a:spcBef>
              <a:spcAft>
                <a:spcPts val="0"/>
              </a:spcAft>
              <a:buSzPts val="2470"/>
              <a:buNone/>
            </a:pPr>
            <a:r>
              <a:rPr lang="en-US">
                <a:solidFill>
                  <a:schemeClr val="accent1"/>
                </a:solidFill>
              </a:rPr>
              <a:t>            test is taken in junior year.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5"/>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p>
            <a:pPr marL="0" lvl="0" indent="0" algn="ctr" rtl="0">
              <a:spcBef>
                <a:spcPts val="0"/>
              </a:spcBef>
              <a:spcAft>
                <a:spcPts val="0"/>
              </a:spcAft>
              <a:buClr>
                <a:schemeClr val="accent1"/>
              </a:buClr>
              <a:buSzPts val="5000"/>
              <a:buFont typeface="Calibri"/>
              <a:buNone/>
            </a:pPr>
            <a:r>
              <a:rPr lang="en-US">
                <a:solidFill>
                  <a:schemeClr val="accent1"/>
                </a:solidFill>
              </a:rPr>
              <a:t>Transcripts</a:t>
            </a:r>
            <a:endParaRPr>
              <a:solidFill>
                <a:schemeClr val="accent1"/>
              </a:solidFill>
            </a:endParaRPr>
          </a:p>
        </p:txBody>
      </p:sp>
      <p:sp>
        <p:nvSpPr>
          <p:cNvPr id="137" name="Google Shape;137;p5"/>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470"/>
              <a:buChar char="⚫"/>
            </a:pPr>
            <a:r>
              <a:rPr lang="en-US">
                <a:solidFill>
                  <a:schemeClr val="accent1"/>
                </a:solidFill>
              </a:rPr>
              <a:t>It is important to continue to work hard and earn the highest grade possible.</a:t>
            </a:r>
            <a:endParaRPr/>
          </a:p>
          <a:p>
            <a:pPr marL="274320" lvl="0" indent="-274320" algn="l" rtl="0">
              <a:spcBef>
                <a:spcPts val="520"/>
              </a:spcBef>
              <a:spcAft>
                <a:spcPts val="0"/>
              </a:spcAft>
              <a:buSzPts val="2470"/>
              <a:buChar char="⚫"/>
            </a:pPr>
            <a:r>
              <a:rPr lang="en-US">
                <a:solidFill>
                  <a:schemeClr val="accent1"/>
                </a:solidFill>
              </a:rPr>
              <a:t>Transcripts are sent to colleges in the Fall of senior year.  Grades earned through the end of junior year are posted and that is what the colleges use to determine admission.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6"/>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p>
            <a:pPr marL="0" lvl="0" indent="0" algn="ctr" rtl="0">
              <a:spcBef>
                <a:spcPts val="0"/>
              </a:spcBef>
              <a:spcAft>
                <a:spcPts val="0"/>
              </a:spcAft>
              <a:buClr>
                <a:schemeClr val="accent1"/>
              </a:buClr>
              <a:buSzPts val="5000"/>
              <a:buFont typeface="Calibri"/>
              <a:buNone/>
            </a:pPr>
            <a:r>
              <a:rPr lang="en-US">
                <a:solidFill>
                  <a:schemeClr val="accent1"/>
                </a:solidFill>
              </a:rPr>
              <a:t>Unweighted GPA</a:t>
            </a:r>
            <a:endParaRPr>
              <a:solidFill>
                <a:schemeClr val="accent1"/>
              </a:solidFill>
            </a:endParaRPr>
          </a:p>
        </p:txBody>
      </p:sp>
      <p:sp>
        <p:nvSpPr>
          <p:cNvPr id="143" name="Google Shape;143;p6"/>
          <p:cNvSpPr txBox="1">
            <a:spLocks noGrp="1"/>
          </p:cNvSpPr>
          <p:nvPr>
            <p:ph type="body" idx="1"/>
          </p:nvPr>
        </p:nvSpPr>
        <p:spPr>
          <a:xfrm>
            <a:off x="457200" y="2133600"/>
            <a:ext cx="8229600" cy="4191000"/>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3040"/>
              <a:buChar char="⚫"/>
            </a:pPr>
            <a:r>
              <a:rPr lang="en-US" sz="3200">
                <a:solidFill>
                  <a:schemeClr val="accent1"/>
                </a:solidFill>
              </a:rPr>
              <a:t>Unweighted grades are all on a 4.0 scale, no matter if the grade is from an AP, PAP or academic level class</a:t>
            </a:r>
            <a:endParaRPr/>
          </a:p>
          <a:p>
            <a:pPr marL="274320" lvl="0" indent="-274320" algn="l" rtl="0">
              <a:spcBef>
                <a:spcPts val="640"/>
              </a:spcBef>
              <a:spcAft>
                <a:spcPts val="0"/>
              </a:spcAft>
              <a:buSzPts val="3040"/>
              <a:buChar char="⚫"/>
            </a:pPr>
            <a:r>
              <a:rPr lang="en-US" sz="3200">
                <a:solidFill>
                  <a:schemeClr val="accent1"/>
                </a:solidFill>
              </a:rPr>
              <a:t>90 – 100 = 4 points</a:t>
            </a:r>
            <a:endParaRPr/>
          </a:p>
          <a:p>
            <a:pPr marL="274320" lvl="0" indent="-274320" algn="l" rtl="0">
              <a:spcBef>
                <a:spcPts val="640"/>
              </a:spcBef>
              <a:spcAft>
                <a:spcPts val="0"/>
              </a:spcAft>
              <a:buSzPts val="3040"/>
              <a:buChar char="⚫"/>
            </a:pPr>
            <a:r>
              <a:rPr lang="en-US" sz="3200">
                <a:solidFill>
                  <a:schemeClr val="accent1"/>
                </a:solidFill>
              </a:rPr>
              <a:t>80 – 89 = 3 points</a:t>
            </a:r>
            <a:endParaRPr/>
          </a:p>
          <a:p>
            <a:pPr marL="274320" lvl="0" indent="-274320" algn="l" rtl="0">
              <a:spcBef>
                <a:spcPts val="640"/>
              </a:spcBef>
              <a:spcAft>
                <a:spcPts val="0"/>
              </a:spcAft>
              <a:buSzPts val="3040"/>
              <a:buChar char="⚫"/>
            </a:pPr>
            <a:r>
              <a:rPr lang="en-US" sz="3200">
                <a:solidFill>
                  <a:schemeClr val="accent1"/>
                </a:solidFill>
              </a:rPr>
              <a:t>70 – 79 = 2 points</a:t>
            </a:r>
            <a:endParaRPr/>
          </a:p>
          <a:p>
            <a:pPr marL="274320" lvl="0" indent="-274320" algn="l" rtl="0">
              <a:spcBef>
                <a:spcPts val="640"/>
              </a:spcBef>
              <a:spcAft>
                <a:spcPts val="0"/>
              </a:spcAft>
              <a:buSzPts val="3040"/>
              <a:buChar char="⚫"/>
            </a:pPr>
            <a:r>
              <a:rPr lang="en-US" sz="3200">
                <a:solidFill>
                  <a:schemeClr val="accent1"/>
                </a:solidFill>
              </a:rPr>
              <a:t>0 – 69 = 0 points</a:t>
            </a:r>
            <a:endParaRPr sz="3200">
              <a:solidFill>
                <a:schemeClr val="accen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7"/>
          <p:cNvSpPr txBox="1">
            <a:spLocks noGrp="1"/>
          </p:cNvSpPr>
          <p:nvPr>
            <p:ph type="title"/>
          </p:nvPr>
        </p:nvSpPr>
        <p:spPr>
          <a:xfrm>
            <a:off x="457200" y="704088"/>
            <a:ext cx="8229600" cy="896112"/>
          </a:xfrm>
          <a:prstGeom prst="rect">
            <a:avLst/>
          </a:prstGeom>
          <a:noFill/>
          <a:ln>
            <a:noFill/>
          </a:ln>
        </p:spPr>
        <p:txBody>
          <a:bodyPr spcFirstLastPara="1" wrap="square" lIns="0" tIns="45700" rIns="0" bIns="0" anchor="b" anchorCtr="0">
            <a:normAutofit/>
          </a:bodyPr>
          <a:lstStyle/>
          <a:p>
            <a:pPr marL="0" lvl="0" indent="0" algn="ctr" rtl="0">
              <a:spcBef>
                <a:spcPts val="0"/>
              </a:spcBef>
              <a:spcAft>
                <a:spcPts val="0"/>
              </a:spcAft>
              <a:buClr>
                <a:schemeClr val="accent1"/>
              </a:buClr>
              <a:buSzPts val="5000"/>
              <a:buFont typeface="Calibri"/>
              <a:buNone/>
            </a:pPr>
            <a:r>
              <a:rPr lang="en-US">
                <a:solidFill>
                  <a:schemeClr val="accent1"/>
                </a:solidFill>
              </a:rPr>
              <a:t>Weighted GPA</a:t>
            </a:r>
            <a:endParaRPr>
              <a:solidFill>
                <a:schemeClr val="accent1"/>
              </a:solidFill>
            </a:endParaRPr>
          </a:p>
        </p:txBody>
      </p:sp>
      <p:sp>
        <p:nvSpPr>
          <p:cNvPr id="149" name="Google Shape;149;p7"/>
          <p:cNvSpPr txBox="1">
            <a:spLocks noGrp="1"/>
          </p:cNvSpPr>
          <p:nvPr>
            <p:ph type="body" idx="1"/>
          </p:nvPr>
        </p:nvSpPr>
        <p:spPr>
          <a:xfrm>
            <a:off x="457200" y="1600200"/>
            <a:ext cx="8229600" cy="5257800"/>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280"/>
              <a:buChar char="⚫"/>
            </a:pPr>
            <a:r>
              <a:rPr lang="en-US" sz="2400">
                <a:solidFill>
                  <a:schemeClr val="accent1"/>
                </a:solidFill>
              </a:rPr>
              <a:t>Different “weight” is given to each grade.  AP and PAP courses can earn more points on the weighted scale.</a:t>
            </a:r>
            <a:endParaRPr/>
          </a:p>
          <a:p>
            <a:pPr marL="274320" lvl="0" indent="-274320" algn="l" rtl="0">
              <a:spcBef>
                <a:spcPts val="480"/>
              </a:spcBef>
              <a:spcAft>
                <a:spcPts val="0"/>
              </a:spcAft>
              <a:buSzPts val="2280"/>
              <a:buChar char="⚫"/>
            </a:pPr>
            <a:r>
              <a:rPr lang="en-US" sz="2400">
                <a:solidFill>
                  <a:schemeClr val="accent1"/>
                </a:solidFill>
              </a:rPr>
              <a:t>GPA is based on the 6.0 scale.</a:t>
            </a:r>
            <a:endParaRPr/>
          </a:p>
          <a:p>
            <a:pPr marL="274320" lvl="0" indent="-129540" algn="l" rtl="0">
              <a:spcBef>
                <a:spcPts val="480"/>
              </a:spcBef>
              <a:spcAft>
                <a:spcPts val="0"/>
              </a:spcAft>
              <a:buSzPts val="2280"/>
              <a:buNone/>
            </a:pPr>
            <a:endParaRPr sz="2400"/>
          </a:p>
        </p:txBody>
      </p:sp>
      <p:graphicFrame>
        <p:nvGraphicFramePr>
          <p:cNvPr id="150" name="Google Shape;150;p7"/>
          <p:cNvGraphicFramePr/>
          <p:nvPr/>
        </p:nvGraphicFramePr>
        <p:xfrm>
          <a:off x="1524000" y="3047998"/>
          <a:ext cx="6172200" cy="3785635"/>
        </p:xfrm>
        <a:graphic>
          <a:graphicData uri="http://schemas.openxmlformats.org/drawingml/2006/table">
            <a:tbl>
              <a:tblPr firstRow="1" bandRow="1">
                <a:noFill/>
                <a:tableStyleId>{71E2FFC5-764D-47CB-B125-ADCF4243F1E9}</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tblGrid>
              <a:tr h="683500">
                <a:tc>
                  <a:txBody>
                    <a:bodyPr/>
                    <a:lstStyle/>
                    <a:p>
                      <a:pPr marL="0" marR="0" lvl="0" indent="0" algn="l" rtl="0">
                        <a:spcBef>
                          <a:spcPts val="0"/>
                        </a:spcBef>
                        <a:spcAft>
                          <a:spcPts val="0"/>
                        </a:spcAft>
                        <a:buNone/>
                      </a:pPr>
                      <a:r>
                        <a:rPr lang="en-US" sz="1800" u="none" strike="noStrike" cap="none"/>
                        <a:t>Grade</a:t>
                      </a:r>
                      <a:endParaRPr sz="1800"/>
                    </a:p>
                  </a:txBody>
                  <a:tcPr marL="91450" marR="91450" marT="45725" marB="45725"/>
                </a:tc>
                <a:tc>
                  <a:txBody>
                    <a:bodyPr/>
                    <a:lstStyle/>
                    <a:p>
                      <a:pPr marL="0" marR="0" lvl="0" indent="0" algn="l" rtl="0">
                        <a:spcBef>
                          <a:spcPts val="0"/>
                        </a:spcBef>
                        <a:spcAft>
                          <a:spcPts val="0"/>
                        </a:spcAft>
                        <a:buNone/>
                      </a:pPr>
                      <a:r>
                        <a:rPr lang="en-US" sz="1800"/>
                        <a:t>Letter</a:t>
                      </a:r>
                      <a:endParaRPr sz="1800"/>
                    </a:p>
                  </a:txBody>
                  <a:tcPr marL="91450" marR="91450" marT="45725" marB="45725"/>
                </a:tc>
                <a:tc>
                  <a:txBody>
                    <a:bodyPr/>
                    <a:lstStyle/>
                    <a:p>
                      <a:pPr marL="0" marR="0" lvl="0" indent="0" algn="l" rtl="0">
                        <a:spcBef>
                          <a:spcPts val="0"/>
                        </a:spcBef>
                        <a:spcAft>
                          <a:spcPts val="0"/>
                        </a:spcAft>
                        <a:buNone/>
                      </a:pPr>
                      <a:r>
                        <a:rPr lang="en-US" sz="1800"/>
                        <a:t>AP/</a:t>
                      </a:r>
                      <a:endParaRPr/>
                    </a:p>
                    <a:p>
                      <a:pPr marL="0" marR="0" lvl="0" indent="0" algn="l" rtl="0">
                        <a:spcBef>
                          <a:spcPts val="0"/>
                        </a:spcBef>
                        <a:spcAft>
                          <a:spcPts val="0"/>
                        </a:spcAft>
                        <a:buNone/>
                      </a:pPr>
                      <a:r>
                        <a:rPr lang="en-US" sz="1800"/>
                        <a:t>Level 3</a:t>
                      </a:r>
                      <a:endParaRPr sz="1800"/>
                    </a:p>
                  </a:txBody>
                  <a:tcPr marL="91450" marR="91450" marT="45725" marB="45725"/>
                </a:tc>
                <a:tc>
                  <a:txBody>
                    <a:bodyPr/>
                    <a:lstStyle/>
                    <a:p>
                      <a:pPr marL="0" marR="0" lvl="0" indent="0" algn="l" rtl="0">
                        <a:spcBef>
                          <a:spcPts val="0"/>
                        </a:spcBef>
                        <a:spcAft>
                          <a:spcPts val="0"/>
                        </a:spcAft>
                        <a:buNone/>
                      </a:pPr>
                      <a:r>
                        <a:rPr lang="en-US" sz="1800"/>
                        <a:t>PAP/</a:t>
                      </a:r>
                      <a:endParaRPr/>
                    </a:p>
                    <a:p>
                      <a:pPr marL="0" marR="0" lvl="0" indent="0" algn="l" rtl="0">
                        <a:spcBef>
                          <a:spcPts val="0"/>
                        </a:spcBef>
                        <a:spcAft>
                          <a:spcPts val="0"/>
                        </a:spcAft>
                        <a:buNone/>
                      </a:pPr>
                      <a:r>
                        <a:rPr lang="en-US" sz="1800"/>
                        <a:t>Dual Cr. / Level 2</a:t>
                      </a:r>
                      <a:endParaRPr sz="1800"/>
                    </a:p>
                  </a:txBody>
                  <a:tcPr marL="91450" marR="91450" marT="45725" marB="45725"/>
                </a:tc>
                <a:tc>
                  <a:txBody>
                    <a:bodyPr/>
                    <a:lstStyle/>
                    <a:p>
                      <a:pPr marL="0" marR="0" lvl="0" indent="0" algn="l" rtl="0">
                        <a:spcBef>
                          <a:spcPts val="0"/>
                        </a:spcBef>
                        <a:spcAft>
                          <a:spcPts val="0"/>
                        </a:spcAft>
                        <a:buNone/>
                      </a:pPr>
                      <a:r>
                        <a:rPr lang="en-US" sz="1800"/>
                        <a:t>Academic / Level 1</a:t>
                      </a:r>
                      <a:endParaRPr sz="1800"/>
                    </a:p>
                  </a:txBody>
                  <a:tcPr marL="91450" marR="91450" marT="45725" marB="45725"/>
                </a:tc>
                <a:extLst>
                  <a:ext uri="{0D108BD9-81ED-4DB2-BD59-A6C34878D82A}">
                    <a16:rowId xmlns:a16="http://schemas.microsoft.com/office/drawing/2014/main" val="10000"/>
                  </a:ext>
                </a:extLst>
              </a:tr>
              <a:tr h="410175">
                <a:tc>
                  <a:txBody>
                    <a:bodyPr/>
                    <a:lstStyle/>
                    <a:p>
                      <a:pPr marL="0" marR="0" lvl="0" indent="0" algn="l" rtl="0">
                        <a:spcBef>
                          <a:spcPts val="0"/>
                        </a:spcBef>
                        <a:spcAft>
                          <a:spcPts val="0"/>
                        </a:spcAft>
                        <a:buNone/>
                      </a:pPr>
                      <a:r>
                        <a:rPr lang="en-US" sz="1800"/>
                        <a:t>100</a:t>
                      </a:r>
                      <a:endParaRPr sz="1800"/>
                    </a:p>
                  </a:txBody>
                  <a:tcPr marL="91450" marR="91450" marT="45725" marB="45725"/>
                </a:tc>
                <a:tc>
                  <a:txBody>
                    <a:bodyPr/>
                    <a:lstStyle/>
                    <a:p>
                      <a:pPr marL="0" marR="0" lvl="0" indent="0" algn="l" rtl="0">
                        <a:spcBef>
                          <a:spcPts val="0"/>
                        </a:spcBef>
                        <a:spcAft>
                          <a:spcPts val="0"/>
                        </a:spcAft>
                        <a:buNone/>
                      </a:pPr>
                      <a:r>
                        <a:rPr lang="en-US" sz="1800"/>
                        <a:t>A</a:t>
                      </a:r>
                      <a:endParaRPr sz="1800"/>
                    </a:p>
                  </a:txBody>
                  <a:tcPr marL="91450" marR="91450" marT="45725" marB="45725"/>
                </a:tc>
                <a:tc>
                  <a:txBody>
                    <a:bodyPr/>
                    <a:lstStyle/>
                    <a:p>
                      <a:pPr marL="0" marR="0" lvl="0" indent="0" algn="l" rtl="0">
                        <a:spcBef>
                          <a:spcPts val="0"/>
                        </a:spcBef>
                        <a:spcAft>
                          <a:spcPts val="0"/>
                        </a:spcAft>
                        <a:buNone/>
                      </a:pPr>
                      <a:r>
                        <a:rPr lang="en-US" sz="1800"/>
                        <a:t>6.0</a:t>
                      </a:r>
                      <a:endParaRPr sz="1800"/>
                    </a:p>
                  </a:txBody>
                  <a:tcPr marL="91450" marR="91450" marT="45725" marB="45725"/>
                </a:tc>
                <a:tc>
                  <a:txBody>
                    <a:bodyPr/>
                    <a:lstStyle/>
                    <a:p>
                      <a:pPr marL="0" marR="0" lvl="0" indent="0" algn="l" rtl="0">
                        <a:spcBef>
                          <a:spcPts val="0"/>
                        </a:spcBef>
                        <a:spcAft>
                          <a:spcPts val="0"/>
                        </a:spcAft>
                        <a:buNone/>
                      </a:pPr>
                      <a:r>
                        <a:rPr lang="en-US" sz="1800"/>
                        <a:t>5.0</a:t>
                      </a:r>
                      <a:endParaRPr sz="1800"/>
                    </a:p>
                  </a:txBody>
                  <a:tcPr marL="91450" marR="91450" marT="45725" marB="45725"/>
                </a:tc>
                <a:tc>
                  <a:txBody>
                    <a:bodyPr/>
                    <a:lstStyle/>
                    <a:p>
                      <a:pPr marL="0" marR="0" lvl="0" indent="0" algn="l" rtl="0">
                        <a:spcBef>
                          <a:spcPts val="0"/>
                        </a:spcBef>
                        <a:spcAft>
                          <a:spcPts val="0"/>
                        </a:spcAft>
                        <a:buNone/>
                      </a:pPr>
                      <a:r>
                        <a:rPr lang="en-US" sz="1800"/>
                        <a:t>4.0</a:t>
                      </a:r>
                      <a:endParaRPr sz="1800"/>
                    </a:p>
                  </a:txBody>
                  <a:tcPr marL="91450" marR="91450" marT="45725" marB="45725"/>
                </a:tc>
                <a:extLst>
                  <a:ext uri="{0D108BD9-81ED-4DB2-BD59-A6C34878D82A}">
                    <a16:rowId xmlns:a16="http://schemas.microsoft.com/office/drawing/2014/main" val="10001"/>
                  </a:ext>
                </a:extLst>
              </a:tr>
              <a:tr h="410175">
                <a:tc>
                  <a:txBody>
                    <a:bodyPr/>
                    <a:lstStyle/>
                    <a:p>
                      <a:pPr marL="0" marR="0" lvl="0" indent="0" algn="l" rtl="0">
                        <a:spcBef>
                          <a:spcPts val="0"/>
                        </a:spcBef>
                        <a:spcAft>
                          <a:spcPts val="0"/>
                        </a:spcAft>
                        <a:buNone/>
                      </a:pPr>
                      <a:r>
                        <a:rPr lang="en-US" sz="1800"/>
                        <a:t>95</a:t>
                      </a:r>
                      <a:endParaRPr sz="1800"/>
                    </a:p>
                  </a:txBody>
                  <a:tcPr marL="91450" marR="91450" marT="45725" marB="45725"/>
                </a:tc>
                <a:tc>
                  <a:txBody>
                    <a:bodyPr/>
                    <a:lstStyle/>
                    <a:p>
                      <a:pPr marL="0" marR="0" lvl="0" indent="0" algn="l" rtl="0">
                        <a:spcBef>
                          <a:spcPts val="0"/>
                        </a:spcBef>
                        <a:spcAft>
                          <a:spcPts val="0"/>
                        </a:spcAft>
                        <a:buNone/>
                      </a:pPr>
                      <a:r>
                        <a:rPr lang="en-US" sz="1800"/>
                        <a:t>A</a:t>
                      </a:r>
                      <a:endParaRPr sz="1800"/>
                    </a:p>
                  </a:txBody>
                  <a:tcPr marL="91450" marR="91450" marT="45725" marB="45725"/>
                </a:tc>
                <a:tc>
                  <a:txBody>
                    <a:bodyPr/>
                    <a:lstStyle/>
                    <a:p>
                      <a:pPr marL="0" marR="0" lvl="0" indent="0" algn="l" rtl="0">
                        <a:spcBef>
                          <a:spcPts val="0"/>
                        </a:spcBef>
                        <a:spcAft>
                          <a:spcPts val="0"/>
                        </a:spcAft>
                        <a:buNone/>
                      </a:pPr>
                      <a:r>
                        <a:rPr lang="en-US" sz="1800"/>
                        <a:t>5.5</a:t>
                      </a:r>
                      <a:endParaRPr sz="1800"/>
                    </a:p>
                  </a:txBody>
                  <a:tcPr marL="91450" marR="91450" marT="45725" marB="45725"/>
                </a:tc>
                <a:tc>
                  <a:txBody>
                    <a:bodyPr/>
                    <a:lstStyle/>
                    <a:p>
                      <a:pPr marL="0" marR="0" lvl="0" indent="0" algn="l" rtl="0">
                        <a:spcBef>
                          <a:spcPts val="0"/>
                        </a:spcBef>
                        <a:spcAft>
                          <a:spcPts val="0"/>
                        </a:spcAft>
                        <a:buNone/>
                      </a:pPr>
                      <a:r>
                        <a:rPr lang="en-US" sz="1800"/>
                        <a:t>4.5</a:t>
                      </a:r>
                      <a:endParaRPr sz="1800"/>
                    </a:p>
                  </a:txBody>
                  <a:tcPr marL="91450" marR="91450" marT="45725" marB="45725"/>
                </a:tc>
                <a:tc>
                  <a:txBody>
                    <a:bodyPr/>
                    <a:lstStyle/>
                    <a:p>
                      <a:pPr marL="0" marR="0" lvl="0" indent="0" algn="l" rtl="0">
                        <a:spcBef>
                          <a:spcPts val="0"/>
                        </a:spcBef>
                        <a:spcAft>
                          <a:spcPts val="0"/>
                        </a:spcAft>
                        <a:buNone/>
                      </a:pPr>
                      <a:r>
                        <a:rPr lang="en-US" sz="1800"/>
                        <a:t>3.5</a:t>
                      </a:r>
                      <a:endParaRPr sz="1800"/>
                    </a:p>
                  </a:txBody>
                  <a:tcPr marL="91450" marR="91450" marT="45725" marB="45725"/>
                </a:tc>
                <a:extLst>
                  <a:ext uri="{0D108BD9-81ED-4DB2-BD59-A6C34878D82A}">
                    <a16:rowId xmlns:a16="http://schemas.microsoft.com/office/drawing/2014/main" val="10002"/>
                  </a:ext>
                </a:extLst>
              </a:tr>
              <a:tr h="410175">
                <a:tc>
                  <a:txBody>
                    <a:bodyPr/>
                    <a:lstStyle/>
                    <a:p>
                      <a:pPr marL="0" marR="0" lvl="0" indent="0" algn="l" rtl="0">
                        <a:spcBef>
                          <a:spcPts val="0"/>
                        </a:spcBef>
                        <a:spcAft>
                          <a:spcPts val="0"/>
                        </a:spcAft>
                        <a:buNone/>
                      </a:pPr>
                      <a:r>
                        <a:rPr lang="en-US" sz="1800"/>
                        <a:t>90</a:t>
                      </a:r>
                      <a:endParaRPr sz="1800"/>
                    </a:p>
                  </a:txBody>
                  <a:tcPr marL="91450" marR="91450" marT="45725" marB="45725"/>
                </a:tc>
                <a:tc>
                  <a:txBody>
                    <a:bodyPr/>
                    <a:lstStyle/>
                    <a:p>
                      <a:pPr marL="0" marR="0" lvl="0" indent="0" algn="l" rtl="0">
                        <a:spcBef>
                          <a:spcPts val="0"/>
                        </a:spcBef>
                        <a:spcAft>
                          <a:spcPts val="0"/>
                        </a:spcAft>
                        <a:buNone/>
                      </a:pPr>
                      <a:r>
                        <a:rPr lang="en-US" sz="1800"/>
                        <a:t>A</a:t>
                      </a:r>
                      <a:endParaRPr sz="1800"/>
                    </a:p>
                  </a:txBody>
                  <a:tcPr marL="91450" marR="91450" marT="45725" marB="45725"/>
                </a:tc>
                <a:tc>
                  <a:txBody>
                    <a:bodyPr/>
                    <a:lstStyle/>
                    <a:p>
                      <a:pPr marL="0" marR="0" lvl="0" indent="0" algn="l" rtl="0">
                        <a:spcBef>
                          <a:spcPts val="0"/>
                        </a:spcBef>
                        <a:spcAft>
                          <a:spcPts val="0"/>
                        </a:spcAft>
                        <a:buNone/>
                      </a:pPr>
                      <a:r>
                        <a:rPr lang="en-US" sz="1800"/>
                        <a:t>5.0</a:t>
                      </a:r>
                      <a:endParaRPr sz="1800"/>
                    </a:p>
                  </a:txBody>
                  <a:tcPr marL="91450" marR="91450" marT="45725" marB="45725"/>
                </a:tc>
                <a:tc>
                  <a:txBody>
                    <a:bodyPr/>
                    <a:lstStyle/>
                    <a:p>
                      <a:pPr marL="0" marR="0" lvl="0" indent="0" algn="l" rtl="0">
                        <a:spcBef>
                          <a:spcPts val="0"/>
                        </a:spcBef>
                        <a:spcAft>
                          <a:spcPts val="0"/>
                        </a:spcAft>
                        <a:buNone/>
                      </a:pPr>
                      <a:r>
                        <a:rPr lang="en-US" sz="1800"/>
                        <a:t>4.0</a:t>
                      </a:r>
                      <a:endParaRPr sz="1800"/>
                    </a:p>
                  </a:txBody>
                  <a:tcPr marL="91450" marR="91450" marT="45725" marB="45725"/>
                </a:tc>
                <a:tc>
                  <a:txBody>
                    <a:bodyPr/>
                    <a:lstStyle/>
                    <a:p>
                      <a:pPr marL="0" marR="0" lvl="0" indent="0" algn="l" rtl="0">
                        <a:spcBef>
                          <a:spcPts val="0"/>
                        </a:spcBef>
                        <a:spcAft>
                          <a:spcPts val="0"/>
                        </a:spcAft>
                        <a:buNone/>
                      </a:pPr>
                      <a:r>
                        <a:rPr lang="en-US" sz="1800"/>
                        <a:t>3.0</a:t>
                      </a:r>
                      <a:endParaRPr sz="1800"/>
                    </a:p>
                  </a:txBody>
                  <a:tcPr marL="91450" marR="91450" marT="45725" marB="45725"/>
                </a:tc>
                <a:extLst>
                  <a:ext uri="{0D108BD9-81ED-4DB2-BD59-A6C34878D82A}">
                    <a16:rowId xmlns:a16="http://schemas.microsoft.com/office/drawing/2014/main" val="10003"/>
                  </a:ext>
                </a:extLst>
              </a:tr>
              <a:tr h="410175">
                <a:tc>
                  <a:txBody>
                    <a:bodyPr/>
                    <a:lstStyle/>
                    <a:p>
                      <a:pPr marL="0" marR="0" lvl="0" indent="0" algn="l" rtl="0">
                        <a:spcBef>
                          <a:spcPts val="0"/>
                        </a:spcBef>
                        <a:spcAft>
                          <a:spcPts val="0"/>
                        </a:spcAft>
                        <a:buNone/>
                      </a:pPr>
                      <a:r>
                        <a:rPr lang="en-US" sz="1800"/>
                        <a:t>85</a:t>
                      </a:r>
                      <a:endParaRPr sz="1800"/>
                    </a:p>
                  </a:txBody>
                  <a:tcPr marL="91450" marR="91450" marT="45725" marB="45725"/>
                </a:tc>
                <a:tc>
                  <a:txBody>
                    <a:bodyPr/>
                    <a:lstStyle/>
                    <a:p>
                      <a:pPr marL="0" marR="0" lvl="0" indent="0" algn="l" rtl="0">
                        <a:spcBef>
                          <a:spcPts val="0"/>
                        </a:spcBef>
                        <a:spcAft>
                          <a:spcPts val="0"/>
                        </a:spcAft>
                        <a:buNone/>
                      </a:pPr>
                      <a:r>
                        <a:rPr lang="en-US" sz="1800"/>
                        <a:t>B</a:t>
                      </a:r>
                      <a:endParaRPr sz="1800"/>
                    </a:p>
                  </a:txBody>
                  <a:tcPr marL="91450" marR="91450" marT="45725" marB="45725"/>
                </a:tc>
                <a:tc>
                  <a:txBody>
                    <a:bodyPr/>
                    <a:lstStyle/>
                    <a:p>
                      <a:pPr marL="0" marR="0" lvl="0" indent="0" algn="l" rtl="0">
                        <a:spcBef>
                          <a:spcPts val="0"/>
                        </a:spcBef>
                        <a:spcAft>
                          <a:spcPts val="0"/>
                        </a:spcAft>
                        <a:buNone/>
                      </a:pPr>
                      <a:r>
                        <a:rPr lang="en-US" sz="1800"/>
                        <a:t>4.5</a:t>
                      </a:r>
                      <a:endParaRPr sz="1800"/>
                    </a:p>
                  </a:txBody>
                  <a:tcPr marL="91450" marR="91450" marT="45725" marB="45725"/>
                </a:tc>
                <a:tc>
                  <a:txBody>
                    <a:bodyPr/>
                    <a:lstStyle/>
                    <a:p>
                      <a:pPr marL="0" marR="0" lvl="0" indent="0" algn="l" rtl="0">
                        <a:spcBef>
                          <a:spcPts val="0"/>
                        </a:spcBef>
                        <a:spcAft>
                          <a:spcPts val="0"/>
                        </a:spcAft>
                        <a:buNone/>
                      </a:pPr>
                      <a:r>
                        <a:rPr lang="en-US" sz="1800"/>
                        <a:t>3.5</a:t>
                      </a:r>
                      <a:endParaRPr sz="1800"/>
                    </a:p>
                  </a:txBody>
                  <a:tcPr marL="91450" marR="91450" marT="45725" marB="45725"/>
                </a:tc>
                <a:tc>
                  <a:txBody>
                    <a:bodyPr/>
                    <a:lstStyle/>
                    <a:p>
                      <a:pPr marL="0" marR="0" lvl="0" indent="0" algn="l" rtl="0">
                        <a:spcBef>
                          <a:spcPts val="0"/>
                        </a:spcBef>
                        <a:spcAft>
                          <a:spcPts val="0"/>
                        </a:spcAft>
                        <a:buNone/>
                      </a:pPr>
                      <a:r>
                        <a:rPr lang="en-US" sz="1800"/>
                        <a:t>2.5</a:t>
                      </a:r>
                      <a:endParaRPr sz="1800"/>
                    </a:p>
                  </a:txBody>
                  <a:tcPr marL="91450" marR="91450" marT="45725" marB="45725"/>
                </a:tc>
                <a:extLst>
                  <a:ext uri="{0D108BD9-81ED-4DB2-BD59-A6C34878D82A}">
                    <a16:rowId xmlns:a16="http://schemas.microsoft.com/office/drawing/2014/main" val="10004"/>
                  </a:ext>
                </a:extLst>
              </a:tr>
              <a:tr h="410175">
                <a:tc>
                  <a:txBody>
                    <a:bodyPr/>
                    <a:lstStyle/>
                    <a:p>
                      <a:pPr marL="0" marR="0" lvl="0" indent="0" algn="l" rtl="0">
                        <a:spcBef>
                          <a:spcPts val="0"/>
                        </a:spcBef>
                        <a:spcAft>
                          <a:spcPts val="0"/>
                        </a:spcAft>
                        <a:buNone/>
                      </a:pPr>
                      <a:r>
                        <a:rPr lang="en-US" sz="1800"/>
                        <a:t>80</a:t>
                      </a:r>
                      <a:endParaRPr sz="1800"/>
                    </a:p>
                  </a:txBody>
                  <a:tcPr marL="91450" marR="91450" marT="45725" marB="45725"/>
                </a:tc>
                <a:tc>
                  <a:txBody>
                    <a:bodyPr/>
                    <a:lstStyle/>
                    <a:p>
                      <a:pPr marL="0" marR="0" lvl="0" indent="0" algn="l" rtl="0">
                        <a:spcBef>
                          <a:spcPts val="0"/>
                        </a:spcBef>
                        <a:spcAft>
                          <a:spcPts val="0"/>
                        </a:spcAft>
                        <a:buNone/>
                      </a:pPr>
                      <a:r>
                        <a:rPr lang="en-US" sz="1800"/>
                        <a:t>B</a:t>
                      </a:r>
                      <a:endParaRPr sz="1800"/>
                    </a:p>
                  </a:txBody>
                  <a:tcPr marL="91450" marR="91450" marT="45725" marB="45725"/>
                </a:tc>
                <a:tc>
                  <a:txBody>
                    <a:bodyPr/>
                    <a:lstStyle/>
                    <a:p>
                      <a:pPr marL="0" marR="0" lvl="0" indent="0" algn="l" rtl="0">
                        <a:spcBef>
                          <a:spcPts val="0"/>
                        </a:spcBef>
                        <a:spcAft>
                          <a:spcPts val="0"/>
                        </a:spcAft>
                        <a:buNone/>
                      </a:pPr>
                      <a:r>
                        <a:rPr lang="en-US" sz="1800"/>
                        <a:t>4.0</a:t>
                      </a:r>
                      <a:endParaRPr sz="1800"/>
                    </a:p>
                  </a:txBody>
                  <a:tcPr marL="91450" marR="91450" marT="45725" marB="45725"/>
                </a:tc>
                <a:tc>
                  <a:txBody>
                    <a:bodyPr/>
                    <a:lstStyle/>
                    <a:p>
                      <a:pPr marL="0" marR="0" lvl="0" indent="0" algn="l" rtl="0">
                        <a:spcBef>
                          <a:spcPts val="0"/>
                        </a:spcBef>
                        <a:spcAft>
                          <a:spcPts val="0"/>
                        </a:spcAft>
                        <a:buNone/>
                      </a:pPr>
                      <a:r>
                        <a:rPr lang="en-US" sz="1800"/>
                        <a:t>3.0</a:t>
                      </a:r>
                      <a:endParaRPr sz="1800"/>
                    </a:p>
                  </a:txBody>
                  <a:tcPr marL="91450" marR="91450" marT="45725" marB="45725"/>
                </a:tc>
                <a:tc>
                  <a:txBody>
                    <a:bodyPr/>
                    <a:lstStyle/>
                    <a:p>
                      <a:pPr marL="0" marR="0" lvl="0" indent="0" algn="l" rtl="0">
                        <a:spcBef>
                          <a:spcPts val="0"/>
                        </a:spcBef>
                        <a:spcAft>
                          <a:spcPts val="0"/>
                        </a:spcAft>
                        <a:buNone/>
                      </a:pPr>
                      <a:r>
                        <a:rPr lang="en-US" sz="1800"/>
                        <a:t>2.0</a:t>
                      </a:r>
                      <a:endParaRPr sz="1800"/>
                    </a:p>
                  </a:txBody>
                  <a:tcPr marL="91450" marR="91450" marT="45725" marB="45725"/>
                </a:tc>
                <a:extLst>
                  <a:ext uri="{0D108BD9-81ED-4DB2-BD59-A6C34878D82A}">
                    <a16:rowId xmlns:a16="http://schemas.microsoft.com/office/drawing/2014/main" val="10005"/>
                  </a:ext>
                </a:extLst>
              </a:tr>
              <a:tr h="410175">
                <a:tc>
                  <a:txBody>
                    <a:bodyPr/>
                    <a:lstStyle/>
                    <a:p>
                      <a:pPr marL="0" marR="0" lvl="0" indent="0" algn="l" rtl="0">
                        <a:spcBef>
                          <a:spcPts val="0"/>
                        </a:spcBef>
                        <a:spcAft>
                          <a:spcPts val="0"/>
                        </a:spcAft>
                        <a:buNone/>
                      </a:pPr>
                      <a:r>
                        <a:rPr lang="en-US" sz="1800"/>
                        <a:t>75</a:t>
                      </a:r>
                      <a:endParaRPr sz="1800"/>
                    </a:p>
                  </a:txBody>
                  <a:tcPr marL="91450" marR="91450" marT="45725" marB="45725"/>
                </a:tc>
                <a:tc>
                  <a:txBody>
                    <a:bodyPr/>
                    <a:lstStyle/>
                    <a:p>
                      <a:pPr marL="0" marR="0" lvl="0" indent="0" algn="l" rtl="0">
                        <a:spcBef>
                          <a:spcPts val="0"/>
                        </a:spcBef>
                        <a:spcAft>
                          <a:spcPts val="0"/>
                        </a:spcAft>
                        <a:buNone/>
                      </a:pPr>
                      <a:r>
                        <a:rPr lang="en-US" sz="1800"/>
                        <a:t>C</a:t>
                      </a:r>
                      <a:endParaRPr sz="1800"/>
                    </a:p>
                  </a:txBody>
                  <a:tcPr marL="91450" marR="91450" marT="45725" marB="45725"/>
                </a:tc>
                <a:tc>
                  <a:txBody>
                    <a:bodyPr/>
                    <a:lstStyle/>
                    <a:p>
                      <a:pPr marL="0" marR="0" lvl="0" indent="0" algn="l" rtl="0">
                        <a:spcBef>
                          <a:spcPts val="0"/>
                        </a:spcBef>
                        <a:spcAft>
                          <a:spcPts val="0"/>
                        </a:spcAft>
                        <a:buNone/>
                      </a:pPr>
                      <a:r>
                        <a:rPr lang="en-US" sz="1800"/>
                        <a:t>3.5</a:t>
                      </a:r>
                      <a:endParaRPr sz="1800"/>
                    </a:p>
                  </a:txBody>
                  <a:tcPr marL="91450" marR="91450" marT="45725" marB="45725"/>
                </a:tc>
                <a:tc>
                  <a:txBody>
                    <a:bodyPr/>
                    <a:lstStyle/>
                    <a:p>
                      <a:pPr marL="0" marR="0" lvl="0" indent="0" algn="l" rtl="0">
                        <a:spcBef>
                          <a:spcPts val="0"/>
                        </a:spcBef>
                        <a:spcAft>
                          <a:spcPts val="0"/>
                        </a:spcAft>
                        <a:buNone/>
                      </a:pPr>
                      <a:r>
                        <a:rPr lang="en-US" sz="1800"/>
                        <a:t>2.5</a:t>
                      </a:r>
                      <a:endParaRPr sz="1800"/>
                    </a:p>
                  </a:txBody>
                  <a:tcPr marL="91450" marR="91450" marT="45725" marB="45725"/>
                </a:tc>
                <a:tc>
                  <a:txBody>
                    <a:bodyPr/>
                    <a:lstStyle/>
                    <a:p>
                      <a:pPr marL="0" marR="0" lvl="0" indent="0" algn="l" rtl="0">
                        <a:spcBef>
                          <a:spcPts val="0"/>
                        </a:spcBef>
                        <a:spcAft>
                          <a:spcPts val="0"/>
                        </a:spcAft>
                        <a:buNone/>
                      </a:pPr>
                      <a:r>
                        <a:rPr lang="en-US" sz="1800"/>
                        <a:t>1.5</a:t>
                      </a:r>
                      <a:endParaRPr sz="1800"/>
                    </a:p>
                  </a:txBody>
                  <a:tcPr marL="91450" marR="91450" marT="45725" marB="45725"/>
                </a:tc>
                <a:extLst>
                  <a:ext uri="{0D108BD9-81ED-4DB2-BD59-A6C34878D82A}">
                    <a16:rowId xmlns:a16="http://schemas.microsoft.com/office/drawing/2014/main" val="10006"/>
                  </a:ext>
                </a:extLst>
              </a:tr>
              <a:tr h="410175">
                <a:tc>
                  <a:txBody>
                    <a:bodyPr/>
                    <a:lstStyle/>
                    <a:p>
                      <a:pPr marL="0" marR="0" lvl="0" indent="0" algn="l" rtl="0">
                        <a:spcBef>
                          <a:spcPts val="0"/>
                        </a:spcBef>
                        <a:spcAft>
                          <a:spcPts val="0"/>
                        </a:spcAft>
                        <a:buNone/>
                      </a:pPr>
                      <a:r>
                        <a:rPr lang="en-US" sz="1800"/>
                        <a:t>72</a:t>
                      </a:r>
                      <a:endParaRPr sz="1800"/>
                    </a:p>
                  </a:txBody>
                  <a:tcPr marL="91450" marR="91450" marT="45725" marB="45725"/>
                </a:tc>
                <a:tc>
                  <a:txBody>
                    <a:bodyPr/>
                    <a:lstStyle/>
                    <a:p>
                      <a:pPr marL="0" marR="0" lvl="0" indent="0" algn="l" rtl="0">
                        <a:spcBef>
                          <a:spcPts val="0"/>
                        </a:spcBef>
                        <a:spcAft>
                          <a:spcPts val="0"/>
                        </a:spcAft>
                        <a:buNone/>
                      </a:pPr>
                      <a:r>
                        <a:rPr lang="en-US" sz="1800"/>
                        <a:t>C</a:t>
                      </a:r>
                      <a:endParaRPr sz="1800"/>
                    </a:p>
                  </a:txBody>
                  <a:tcPr marL="91450" marR="91450" marT="45725" marB="45725"/>
                </a:tc>
                <a:tc>
                  <a:txBody>
                    <a:bodyPr/>
                    <a:lstStyle/>
                    <a:p>
                      <a:pPr marL="0" marR="0" lvl="0" indent="0" algn="l" rtl="0">
                        <a:spcBef>
                          <a:spcPts val="0"/>
                        </a:spcBef>
                        <a:spcAft>
                          <a:spcPts val="0"/>
                        </a:spcAft>
                        <a:buNone/>
                      </a:pPr>
                      <a:r>
                        <a:rPr lang="en-US" sz="1800"/>
                        <a:t>3.2</a:t>
                      </a:r>
                      <a:endParaRPr sz="1800"/>
                    </a:p>
                  </a:txBody>
                  <a:tcPr marL="91450" marR="91450" marT="45725" marB="45725"/>
                </a:tc>
                <a:tc>
                  <a:txBody>
                    <a:bodyPr/>
                    <a:lstStyle/>
                    <a:p>
                      <a:pPr marL="0" marR="0" lvl="0" indent="0" algn="l" rtl="0">
                        <a:spcBef>
                          <a:spcPts val="0"/>
                        </a:spcBef>
                        <a:spcAft>
                          <a:spcPts val="0"/>
                        </a:spcAft>
                        <a:buNone/>
                      </a:pPr>
                      <a:r>
                        <a:rPr lang="en-US" sz="1800"/>
                        <a:t>2.2</a:t>
                      </a:r>
                      <a:endParaRPr sz="1800"/>
                    </a:p>
                  </a:txBody>
                  <a:tcPr marL="91450" marR="91450" marT="45725" marB="45725"/>
                </a:tc>
                <a:tc>
                  <a:txBody>
                    <a:bodyPr/>
                    <a:lstStyle/>
                    <a:p>
                      <a:pPr marL="0" marR="0" lvl="0" indent="0" algn="l" rtl="0">
                        <a:spcBef>
                          <a:spcPts val="0"/>
                        </a:spcBef>
                        <a:spcAft>
                          <a:spcPts val="0"/>
                        </a:spcAft>
                        <a:buNone/>
                      </a:pPr>
                      <a:r>
                        <a:rPr lang="en-US" sz="1800"/>
                        <a:t>1.2</a:t>
                      </a:r>
                      <a:endParaRPr sz="1800"/>
                    </a:p>
                  </a:txBody>
                  <a:tcPr marL="91450" marR="91450" marT="45725" marB="45725"/>
                </a:tc>
                <a:extLst>
                  <a:ext uri="{0D108BD9-81ED-4DB2-BD59-A6C34878D82A}">
                    <a16:rowId xmlns:a16="http://schemas.microsoft.com/office/drawing/2014/main" val="10007"/>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8"/>
          <p:cNvSpPr txBox="1">
            <a:spLocks noGrp="1"/>
          </p:cNvSpPr>
          <p:nvPr>
            <p:ph type="title"/>
          </p:nvPr>
        </p:nvSpPr>
        <p:spPr>
          <a:xfrm>
            <a:off x="457200" y="685800"/>
            <a:ext cx="8229600" cy="14478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1"/>
              </a:buClr>
              <a:buSzPts val="4500"/>
              <a:buFont typeface="Calibri"/>
              <a:buNone/>
            </a:pPr>
            <a:r>
              <a:rPr lang="en-US" sz="4500">
                <a:solidFill>
                  <a:schemeClr val="accent1"/>
                </a:solidFill>
              </a:rPr>
              <a:t>How do you promote to the next grade level?</a:t>
            </a:r>
            <a:endParaRPr sz="4500">
              <a:solidFill>
                <a:schemeClr val="accent1"/>
              </a:solidFill>
            </a:endParaRPr>
          </a:p>
        </p:txBody>
      </p:sp>
      <p:sp>
        <p:nvSpPr>
          <p:cNvPr id="156" name="Google Shape;156;p8"/>
          <p:cNvSpPr txBox="1">
            <a:spLocks noGrp="1"/>
          </p:cNvSpPr>
          <p:nvPr>
            <p:ph type="body" idx="1"/>
          </p:nvPr>
        </p:nvSpPr>
        <p:spPr>
          <a:xfrm>
            <a:off x="457200" y="2286000"/>
            <a:ext cx="8229600" cy="4023360"/>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470"/>
              <a:buChar char="⚫"/>
            </a:pPr>
            <a:r>
              <a:rPr lang="en-US">
                <a:solidFill>
                  <a:schemeClr val="accent1"/>
                </a:solidFill>
              </a:rPr>
              <a:t>In order to promote to the next grade level, students must earn a minimum number of credits by the start of each school year.</a:t>
            </a:r>
            <a:endParaRPr/>
          </a:p>
          <a:p>
            <a:pPr marL="274320" lvl="0" indent="-274320" algn="l" rtl="0">
              <a:spcBef>
                <a:spcPts val="520"/>
              </a:spcBef>
              <a:spcAft>
                <a:spcPts val="0"/>
              </a:spcAft>
              <a:buSzPts val="2470"/>
              <a:buChar char="⚫"/>
            </a:pPr>
            <a:r>
              <a:rPr lang="en-US">
                <a:solidFill>
                  <a:schemeClr val="accent1"/>
                </a:solidFill>
              </a:rPr>
              <a:t>0 – 5.5 credits = 9</a:t>
            </a:r>
            <a:r>
              <a:rPr lang="en-US" baseline="30000">
                <a:solidFill>
                  <a:schemeClr val="accent1"/>
                </a:solidFill>
              </a:rPr>
              <a:t>th</a:t>
            </a:r>
            <a:r>
              <a:rPr lang="en-US">
                <a:solidFill>
                  <a:schemeClr val="accent1"/>
                </a:solidFill>
              </a:rPr>
              <a:t> grade</a:t>
            </a:r>
            <a:endParaRPr/>
          </a:p>
          <a:p>
            <a:pPr marL="274320" lvl="0" indent="-274320" algn="l" rtl="0">
              <a:spcBef>
                <a:spcPts val="520"/>
              </a:spcBef>
              <a:spcAft>
                <a:spcPts val="0"/>
              </a:spcAft>
              <a:buSzPts val="2470"/>
              <a:buChar char="⚫"/>
            </a:pPr>
            <a:r>
              <a:rPr lang="en-US">
                <a:solidFill>
                  <a:schemeClr val="accent1"/>
                </a:solidFill>
              </a:rPr>
              <a:t>6.0 – 11.5 credits = 10</a:t>
            </a:r>
            <a:r>
              <a:rPr lang="en-US" baseline="30000">
                <a:solidFill>
                  <a:schemeClr val="accent1"/>
                </a:solidFill>
              </a:rPr>
              <a:t>th</a:t>
            </a:r>
            <a:r>
              <a:rPr lang="en-US">
                <a:solidFill>
                  <a:schemeClr val="accent1"/>
                </a:solidFill>
              </a:rPr>
              <a:t> grade</a:t>
            </a:r>
            <a:endParaRPr/>
          </a:p>
          <a:p>
            <a:pPr marL="274320" lvl="0" indent="-274320" algn="l" rtl="0">
              <a:spcBef>
                <a:spcPts val="520"/>
              </a:spcBef>
              <a:spcAft>
                <a:spcPts val="0"/>
              </a:spcAft>
              <a:buSzPts val="2470"/>
              <a:buChar char="⚫"/>
            </a:pPr>
            <a:r>
              <a:rPr lang="en-US">
                <a:solidFill>
                  <a:schemeClr val="accent1"/>
                </a:solidFill>
              </a:rPr>
              <a:t>12.0 – 17.5 credits = 11</a:t>
            </a:r>
            <a:r>
              <a:rPr lang="en-US" baseline="30000">
                <a:solidFill>
                  <a:schemeClr val="accent1"/>
                </a:solidFill>
              </a:rPr>
              <a:t>th</a:t>
            </a:r>
            <a:r>
              <a:rPr lang="en-US">
                <a:solidFill>
                  <a:schemeClr val="accent1"/>
                </a:solidFill>
              </a:rPr>
              <a:t> grade</a:t>
            </a:r>
            <a:endParaRPr/>
          </a:p>
          <a:p>
            <a:pPr marL="274320" lvl="0" indent="-274320" algn="l" rtl="0">
              <a:spcBef>
                <a:spcPts val="520"/>
              </a:spcBef>
              <a:spcAft>
                <a:spcPts val="0"/>
              </a:spcAft>
              <a:buSzPts val="2470"/>
              <a:buChar char="⚫"/>
            </a:pPr>
            <a:r>
              <a:rPr lang="en-US">
                <a:solidFill>
                  <a:schemeClr val="accent1"/>
                </a:solidFill>
              </a:rPr>
              <a:t>18 or more credits = 12</a:t>
            </a:r>
            <a:r>
              <a:rPr lang="en-US" baseline="30000">
                <a:solidFill>
                  <a:schemeClr val="accent1"/>
                </a:solidFill>
              </a:rPr>
              <a:t>th</a:t>
            </a:r>
            <a:r>
              <a:rPr lang="en-US">
                <a:solidFill>
                  <a:schemeClr val="accent1"/>
                </a:solidFill>
              </a:rPr>
              <a:t> grade</a:t>
            </a:r>
            <a:endParaRPr/>
          </a:p>
          <a:p>
            <a:pPr marL="274320" lvl="0" indent="-274320" algn="l" rtl="0">
              <a:spcBef>
                <a:spcPts val="520"/>
              </a:spcBef>
              <a:spcAft>
                <a:spcPts val="0"/>
              </a:spcAft>
              <a:buSzPts val="2470"/>
              <a:buChar char="⚫"/>
            </a:pPr>
            <a:r>
              <a:rPr lang="en-US">
                <a:solidFill>
                  <a:schemeClr val="accent1"/>
                </a:solidFill>
              </a:rPr>
              <a:t>26 or more credits needed to graduate</a:t>
            </a:r>
            <a:endParaRPr>
              <a:solidFill>
                <a:schemeClr val="accen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9"/>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p>
            <a:pPr marL="0" lvl="0" indent="0" algn="ctr" rtl="0">
              <a:spcBef>
                <a:spcPts val="0"/>
              </a:spcBef>
              <a:spcAft>
                <a:spcPts val="0"/>
              </a:spcAft>
              <a:buClr>
                <a:schemeClr val="accent1"/>
              </a:buClr>
              <a:buSzPts val="5000"/>
              <a:buFont typeface="Calibri"/>
              <a:buNone/>
            </a:pPr>
            <a:r>
              <a:rPr lang="en-US">
                <a:solidFill>
                  <a:schemeClr val="accent1"/>
                </a:solidFill>
              </a:rPr>
              <a:t>STAAR EXAMS	</a:t>
            </a:r>
            <a:endParaRPr>
              <a:solidFill>
                <a:schemeClr val="accent1"/>
              </a:solidFill>
            </a:endParaRPr>
          </a:p>
        </p:txBody>
      </p:sp>
      <p:sp>
        <p:nvSpPr>
          <p:cNvPr id="162" name="Google Shape;162;p9"/>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470"/>
              <a:buChar char="⚫"/>
            </a:pPr>
            <a:r>
              <a:rPr lang="en-US">
                <a:solidFill>
                  <a:schemeClr val="accent1"/>
                </a:solidFill>
              </a:rPr>
              <a:t>In addition to earning 26 or more credits and fulfilling the courses needed to graduate, students also need to pass the following STAAR exams: (Covid exemptions)</a:t>
            </a:r>
            <a:endParaRPr/>
          </a:p>
          <a:p>
            <a:pPr marL="274320" lvl="0" indent="-274320" algn="l" rtl="0">
              <a:spcBef>
                <a:spcPts val="520"/>
              </a:spcBef>
              <a:spcAft>
                <a:spcPts val="0"/>
              </a:spcAft>
              <a:buSzPts val="2470"/>
              <a:buChar char="⚫"/>
            </a:pPr>
            <a:r>
              <a:rPr lang="en-US">
                <a:solidFill>
                  <a:schemeClr val="accent1"/>
                </a:solidFill>
              </a:rPr>
              <a:t>English 1</a:t>
            </a:r>
            <a:endParaRPr/>
          </a:p>
          <a:p>
            <a:pPr marL="274320" lvl="0" indent="-274320" algn="l" rtl="0">
              <a:spcBef>
                <a:spcPts val="520"/>
              </a:spcBef>
              <a:spcAft>
                <a:spcPts val="0"/>
              </a:spcAft>
              <a:buSzPts val="2470"/>
              <a:buChar char="⚫"/>
            </a:pPr>
            <a:r>
              <a:rPr lang="en-US">
                <a:solidFill>
                  <a:schemeClr val="accent1"/>
                </a:solidFill>
              </a:rPr>
              <a:t>English 2</a:t>
            </a:r>
            <a:endParaRPr/>
          </a:p>
          <a:p>
            <a:pPr marL="274320" lvl="0" indent="-274320" algn="l" rtl="0">
              <a:spcBef>
                <a:spcPts val="520"/>
              </a:spcBef>
              <a:spcAft>
                <a:spcPts val="0"/>
              </a:spcAft>
              <a:buSzPts val="2470"/>
              <a:buChar char="⚫"/>
            </a:pPr>
            <a:r>
              <a:rPr lang="en-US">
                <a:solidFill>
                  <a:schemeClr val="accent1"/>
                </a:solidFill>
              </a:rPr>
              <a:t>Algebra 1</a:t>
            </a:r>
            <a:endParaRPr/>
          </a:p>
          <a:p>
            <a:pPr marL="274320" lvl="0" indent="-274320" algn="l" rtl="0">
              <a:spcBef>
                <a:spcPts val="520"/>
              </a:spcBef>
              <a:spcAft>
                <a:spcPts val="0"/>
              </a:spcAft>
              <a:buSzPts val="2470"/>
              <a:buChar char="⚫"/>
            </a:pPr>
            <a:r>
              <a:rPr lang="en-US">
                <a:solidFill>
                  <a:schemeClr val="accent1"/>
                </a:solidFill>
              </a:rPr>
              <a:t>Biology</a:t>
            </a:r>
            <a:endParaRPr/>
          </a:p>
          <a:p>
            <a:pPr marL="274320" lvl="0" indent="-274320" algn="l" rtl="0">
              <a:spcBef>
                <a:spcPts val="520"/>
              </a:spcBef>
              <a:spcAft>
                <a:spcPts val="0"/>
              </a:spcAft>
              <a:buSzPts val="2470"/>
              <a:buChar char="⚫"/>
            </a:pPr>
            <a:r>
              <a:rPr lang="en-US">
                <a:solidFill>
                  <a:schemeClr val="accent1"/>
                </a:solidFill>
              </a:rPr>
              <a:t>US History</a:t>
            </a:r>
            <a:endParaRPr>
              <a:solidFill>
                <a:schemeClr val="accent1"/>
              </a:solidFill>
            </a:endParaRPr>
          </a:p>
        </p:txBody>
      </p:sp>
    </p:spTree>
  </p:cSld>
  <p:clrMapOvr>
    <a:masterClrMapping/>
  </p:clrMapOvr>
</p:sld>
</file>

<file path=ppt/theme/theme1.xml><?xml version="1.0" encoding="utf-8"?>
<a:theme xmlns:a="http://schemas.openxmlformats.org/drawingml/2006/main"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738</Words>
  <Application>Microsoft Macintosh PowerPoint</Application>
  <PresentationFormat>On-screen Show (4:3)</PresentationFormat>
  <Paragraphs>126</Paragraphs>
  <Slides>14</Slides>
  <Notes>14</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0</vt:i4>
      </vt:variant>
      <vt:variant>
        <vt:lpstr>Slide Titles</vt:lpstr>
      </vt:variant>
      <vt:variant>
        <vt:i4>14</vt:i4>
      </vt:variant>
    </vt:vector>
  </HeadingPairs>
  <TitlesOfParts>
    <vt:vector size="20" baseType="lpstr">
      <vt:lpstr>Calibri</vt:lpstr>
      <vt:lpstr>Arial</vt:lpstr>
      <vt:lpstr>Constantia</vt:lpstr>
      <vt:lpstr>Noto Sans Symbols</vt:lpstr>
      <vt:lpstr>Flow</vt:lpstr>
      <vt:lpstr>Flow</vt:lpstr>
      <vt:lpstr>Sophomores  Class of 2023</vt:lpstr>
      <vt:lpstr>Who is your counselor?</vt:lpstr>
      <vt:lpstr>HAC  - Home Access Center</vt:lpstr>
      <vt:lpstr>         PSAT</vt:lpstr>
      <vt:lpstr>Transcripts</vt:lpstr>
      <vt:lpstr>Unweighted GPA</vt:lpstr>
      <vt:lpstr>Weighted GPA</vt:lpstr>
      <vt:lpstr>How do you promote to the next grade level?</vt:lpstr>
      <vt:lpstr>STAAR EXAMS </vt:lpstr>
      <vt:lpstr>START PLANNING FOR AFTER HIGH SCHOOL</vt:lpstr>
      <vt:lpstr>WEBSITES to KNOW</vt:lpstr>
      <vt:lpstr>Naviance</vt:lpstr>
      <vt:lpstr>To Do’s: Boyd Sophomore Survey Strengths Explorer Assessment or Career Interest Profiler Explore SuperMatch College Search Build Resume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Sophomores  Class of 2023</dc:title>
  <dc:creator>sdudek</dc:creator>
  <cp:lastModifiedBy>Microsoft Office User</cp:lastModifiedBy>
  <cp:revision>2</cp:revision>
  <dcterms:created xsi:type="dcterms:W3CDTF">2010-09-02T18:27:09Z</dcterms:created>
  <dcterms:modified xsi:type="dcterms:W3CDTF">2020-09-08T12:29:27Z</dcterms:modified>
</cp:coreProperties>
</file>