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</p:sldIdLst>
  <p:sldSz cy="7772400" cx="10058400"/>
  <p:notesSz cx="6858000" cy="9144000"/>
  <p:embeddedFontLst>
    <p:embeddedFont>
      <p:font typeface="Poppi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-italic.fntdata"/><Relationship Id="rId10" Type="http://schemas.openxmlformats.org/officeDocument/2006/relationships/font" Target="fonts/Poppins-bold.fntdata"/><Relationship Id="rId12" Type="http://schemas.openxmlformats.org/officeDocument/2006/relationships/font" Target="fonts/Poppins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8f4f0c2256_0_5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8f4f0c225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8f4f0c2256_0_0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8f4f0c225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SECTION_HEADER_1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/>
        </p:nvSpPr>
        <p:spPr>
          <a:xfrm>
            <a:off x="6978700" y="7384500"/>
            <a:ext cx="3000000" cy="3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Created by @JCasaTodd</a:t>
            </a:r>
            <a:endParaRPr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6DB"/>
            </a:gs>
            <a:gs pos="100000">
              <a:srgbClr val="FAD25C"/>
            </a:gs>
          </a:gsLst>
          <a:lin ang="5400012" scaled="0"/>
        </a:gra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4"/>
          <p:cNvPicPr preferRelativeResize="0"/>
          <p:nvPr/>
        </p:nvPicPr>
        <p:blipFill rotWithShape="1">
          <a:blip r:embed="rId3">
            <a:alphaModFix/>
          </a:blip>
          <a:srcRect b="0" l="0" r="0" t="49217"/>
          <a:stretch/>
        </p:blipFill>
        <p:spPr>
          <a:xfrm>
            <a:off x="5029200" y="-40675"/>
            <a:ext cx="5029200" cy="164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4"/>
          <p:cNvPicPr preferRelativeResize="0"/>
          <p:nvPr/>
        </p:nvPicPr>
        <p:blipFill rotWithShape="1">
          <a:blip r:embed="rId3">
            <a:alphaModFix/>
          </a:blip>
          <a:srcRect b="51618" l="0" r="0" t="0"/>
          <a:stretch/>
        </p:blipFill>
        <p:spPr>
          <a:xfrm>
            <a:off x="0" y="-1"/>
            <a:ext cx="5029200" cy="164082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4"/>
          <p:cNvSpPr txBox="1"/>
          <p:nvPr>
            <p:ph idx="4294967295" type="subTitle"/>
          </p:nvPr>
        </p:nvSpPr>
        <p:spPr>
          <a:xfrm>
            <a:off x="342900" y="526251"/>
            <a:ext cx="9372600" cy="8532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b="50%" l="50%" r="50%" t="50%"/>
            </a:path>
            <a:tileRect/>
          </a:gradFill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" sz="3000">
                <a:latin typeface="Poppins"/>
                <a:ea typeface="Poppins"/>
                <a:cs typeface="Poppins"/>
                <a:sym typeface="Poppins"/>
              </a:rPr>
              <a:t>Our Virtual Classroom Meeting Norms</a:t>
            </a:r>
            <a:endParaRPr b="1" sz="30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9" name="Google Shape;59;p14"/>
          <p:cNvSpPr txBox="1"/>
          <p:nvPr/>
        </p:nvSpPr>
        <p:spPr>
          <a:xfrm>
            <a:off x="303150" y="1640825"/>
            <a:ext cx="9452100" cy="53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oppins"/>
              <a:buChar char="❏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comments made in the chat should be positive and productive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oppins"/>
              <a:buChar char="❏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use the chat and our virtual environment to add an idea, or ask a question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oppins"/>
              <a:buChar char="❏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appropriate language at all times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oppins"/>
              <a:buChar char="❏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Everyone is entitled to their own opinion, if you disagree with what someone has said respectfully disagree with the idea not the person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oppins"/>
              <a:buChar char="❏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someone is speaking, please give them your full attention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oppins"/>
              <a:buChar char="❏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never take a picture or record anyone without permission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oppins"/>
              <a:buChar char="❏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“mute” ourselves when not speaking so no one hears background noise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oppins"/>
              <a:buChar char="❏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dress appropriately when we are meeting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❏"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❏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meeting room is our space so we keep the link private</a:t>
            </a:r>
            <a:endParaRPr sz="2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other guidelines do we need to include so we can do our best learning together?</a:t>
            </a:r>
            <a:endParaRPr b="1" sz="2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0" name="Google Shape;60;p14"/>
          <p:cNvSpPr/>
          <p:nvPr/>
        </p:nvSpPr>
        <p:spPr>
          <a:xfrm>
            <a:off x="-3946625" y="729975"/>
            <a:ext cx="3501600" cy="19026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Poppins"/>
                <a:ea typeface="Poppins"/>
                <a:cs typeface="Poppins"/>
                <a:sym typeface="Poppins"/>
              </a:rPr>
              <a:t>Go to File → Make a Copy to add to your own Google Drive</a:t>
            </a:r>
            <a:endParaRPr sz="1800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Our Virtual Classroom Meeting Norms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need have a professional workspace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Free from distractions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Conducive to positive learning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Virtual background recomended (School appropriate)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“mute” themselves when not speaking so no one hears background noise (You can press the spacebar and hold it to talk)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Dress appropriately when we are meeting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Never take a picture or record anyone without permission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Students need to be visible in Zoom to the teacher during the synchronous portion of the class.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You always need something write with and something to write on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Our Virtual Classroom Meeting Norms</a:t>
            </a:r>
            <a:endParaRPr/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comments made in the chat should be positive and productive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use the chat to add an idea, or ask a question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appropriate language at all times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Everyone is entitled to their own opinion, if you disagree with what someone has said respectfully disagree with the idea not the person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someone is speaking, please give them your full attention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meeting room is our space so we keep the link private</a:t>
            </a:r>
            <a:endParaRPr sz="2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other guidelines do we need to include so we can do our best learning together?</a:t>
            </a:r>
            <a:endParaRPr b="1" sz="2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